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64" r:id="rId3"/>
    <p:sldId id="257" r:id="rId4"/>
    <p:sldId id="263" r:id="rId5"/>
    <p:sldId id="258" r:id="rId6"/>
    <p:sldId id="259" r:id="rId7"/>
    <p:sldId id="261" r:id="rId8"/>
    <p:sldId id="262"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319D56-B7CE-472B-A254-6682CE0B970A}" v="10" dt="2026-10-10T10:05:02.442"/>
  </p1510:revLst>
</p1510:revInfo>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Stil mediu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940675A-B579-460E-94D1-54222C63F5DA}" styleName="Fără stil, grilă tabel">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84" autoAdjust="0"/>
    <p:restoredTop sz="94660"/>
  </p:normalViewPr>
  <p:slideViewPr>
    <p:cSldViewPr snapToGrid="0">
      <p:cViewPr varScale="1">
        <p:scale>
          <a:sx n="56" d="100"/>
          <a:sy n="56" d="100"/>
        </p:scale>
        <p:origin x="96"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ela Georgescu" userId="64748f5e570ae3d8" providerId="LiveId" clId="{BB083949-D43B-474A-BFCC-5D3B356C51DE}"/>
    <pc:docChg chg="undo custSel addSld modSld">
      <pc:chgData name="Mirela Georgescu" userId="64748f5e570ae3d8" providerId="LiveId" clId="{BB083949-D43B-474A-BFCC-5D3B356C51DE}" dt="2026-10-10T10:06:40.961" v="734" actId="255"/>
      <pc:docMkLst>
        <pc:docMk/>
      </pc:docMkLst>
      <pc:sldChg chg="modSp mod">
        <pc:chgData name="Mirela Georgescu" userId="64748f5e570ae3d8" providerId="LiveId" clId="{BB083949-D43B-474A-BFCC-5D3B356C51DE}" dt="2026-10-10T10:04:48.968" v="726" actId="20577"/>
        <pc:sldMkLst>
          <pc:docMk/>
          <pc:sldMk cId="4231693909" sldId="256"/>
        </pc:sldMkLst>
        <pc:spChg chg="mod">
          <ac:chgData name="Mirela Georgescu" userId="64748f5e570ae3d8" providerId="LiveId" clId="{BB083949-D43B-474A-BFCC-5D3B356C51DE}" dt="2026-10-10T10:04:48.968" v="726" actId="20577"/>
          <ac:spMkLst>
            <pc:docMk/>
            <pc:sldMk cId="4231693909" sldId="256"/>
            <ac:spMk id="8" creationId="{00000000-0000-0000-0000-000000000000}"/>
          </ac:spMkLst>
        </pc:spChg>
      </pc:sldChg>
      <pc:sldChg chg="modSp mod">
        <pc:chgData name="Mirela Georgescu" userId="64748f5e570ae3d8" providerId="LiveId" clId="{BB083949-D43B-474A-BFCC-5D3B356C51DE}" dt="2026-10-10T08:46:56.704" v="145" actId="14100"/>
        <pc:sldMkLst>
          <pc:docMk/>
          <pc:sldMk cId="2560710700" sldId="257"/>
        </pc:sldMkLst>
        <pc:spChg chg="mod">
          <ac:chgData name="Mirela Georgescu" userId="64748f5e570ae3d8" providerId="LiveId" clId="{BB083949-D43B-474A-BFCC-5D3B356C51DE}" dt="2026-10-10T08:46:56.704" v="145" actId="14100"/>
          <ac:spMkLst>
            <pc:docMk/>
            <pc:sldMk cId="2560710700" sldId="257"/>
            <ac:spMk id="2" creationId="{00000000-0000-0000-0000-000000000000}"/>
          </ac:spMkLst>
        </pc:spChg>
      </pc:sldChg>
      <pc:sldChg chg="modSp mod">
        <pc:chgData name="Mirela Georgescu" userId="64748f5e570ae3d8" providerId="LiveId" clId="{BB083949-D43B-474A-BFCC-5D3B356C51DE}" dt="2026-10-10T08:48:30.290" v="150" actId="20577"/>
        <pc:sldMkLst>
          <pc:docMk/>
          <pc:sldMk cId="3047786517" sldId="258"/>
        </pc:sldMkLst>
        <pc:spChg chg="mod">
          <ac:chgData name="Mirela Georgescu" userId="64748f5e570ae3d8" providerId="LiveId" clId="{BB083949-D43B-474A-BFCC-5D3B356C51DE}" dt="2026-10-10T08:48:30.290" v="150" actId="20577"/>
          <ac:spMkLst>
            <pc:docMk/>
            <pc:sldMk cId="3047786517" sldId="258"/>
            <ac:spMk id="3" creationId="{00000000-0000-0000-0000-000000000000}"/>
          </ac:spMkLst>
        </pc:spChg>
      </pc:sldChg>
      <pc:sldChg chg="modSp mod">
        <pc:chgData name="Mirela Georgescu" userId="64748f5e570ae3d8" providerId="LiveId" clId="{BB083949-D43B-474A-BFCC-5D3B356C51DE}" dt="2026-10-10T09:51:09.057" v="658" actId="14100"/>
        <pc:sldMkLst>
          <pc:docMk/>
          <pc:sldMk cId="1701550048" sldId="259"/>
        </pc:sldMkLst>
        <pc:spChg chg="mod">
          <ac:chgData name="Mirela Georgescu" userId="64748f5e570ae3d8" providerId="LiveId" clId="{BB083949-D43B-474A-BFCC-5D3B356C51DE}" dt="2026-10-10T09:50:20.611" v="655" actId="14100"/>
          <ac:spMkLst>
            <pc:docMk/>
            <pc:sldMk cId="1701550048" sldId="259"/>
            <ac:spMk id="3" creationId="{00000000-0000-0000-0000-000000000000}"/>
          </ac:spMkLst>
        </pc:spChg>
        <pc:graphicFrameChg chg="mod modGraphic">
          <ac:chgData name="Mirela Georgescu" userId="64748f5e570ae3d8" providerId="LiveId" clId="{BB083949-D43B-474A-BFCC-5D3B356C51DE}" dt="2026-10-10T09:51:09.057" v="658" actId="14100"/>
          <ac:graphicFrameMkLst>
            <pc:docMk/>
            <pc:sldMk cId="1701550048" sldId="259"/>
            <ac:graphicFrameMk id="2" creationId="{00000000-0000-0000-0000-000000000000}"/>
          </ac:graphicFrameMkLst>
        </pc:graphicFrameChg>
      </pc:sldChg>
      <pc:sldChg chg="addSp delSp modSp mod">
        <pc:chgData name="Mirela Georgescu" userId="64748f5e570ae3d8" providerId="LiveId" clId="{BB083949-D43B-474A-BFCC-5D3B356C51DE}" dt="2026-10-10T09:54:48.337" v="709" actId="20577"/>
        <pc:sldMkLst>
          <pc:docMk/>
          <pc:sldMk cId="3781725927" sldId="260"/>
        </pc:sldMkLst>
        <pc:spChg chg="mod">
          <ac:chgData name="Mirela Georgescu" userId="64748f5e570ae3d8" providerId="LiveId" clId="{BB083949-D43B-474A-BFCC-5D3B356C51DE}" dt="2026-10-10T09:54:48.337" v="709" actId="20577"/>
          <ac:spMkLst>
            <pc:docMk/>
            <pc:sldMk cId="3781725927" sldId="260"/>
            <ac:spMk id="2" creationId="{00000000-0000-0000-0000-000000000000}"/>
          </ac:spMkLst>
        </pc:spChg>
        <pc:spChg chg="add del mod">
          <ac:chgData name="Mirela Georgescu" userId="64748f5e570ae3d8" providerId="LiveId" clId="{BB083949-D43B-474A-BFCC-5D3B356C51DE}" dt="2026-10-10T08:53:58.860" v="201"/>
          <ac:spMkLst>
            <pc:docMk/>
            <pc:sldMk cId="3781725927" sldId="260"/>
            <ac:spMk id="6" creationId="{C45BA693-47BF-10FD-1340-B6BE90D81E4D}"/>
          </ac:spMkLst>
        </pc:spChg>
        <pc:picChg chg="mod">
          <ac:chgData name="Mirela Georgescu" userId="64748f5e570ae3d8" providerId="LiveId" clId="{BB083949-D43B-474A-BFCC-5D3B356C51DE}" dt="2026-10-10T08:54:11.537" v="202" actId="14100"/>
          <ac:picMkLst>
            <pc:docMk/>
            <pc:sldMk cId="3781725927" sldId="260"/>
            <ac:picMk id="4" creationId="{00000000-0000-0000-0000-000000000000}"/>
          </ac:picMkLst>
        </pc:picChg>
        <pc:picChg chg="del mod">
          <ac:chgData name="Mirela Georgescu" userId="64748f5e570ae3d8" providerId="LiveId" clId="{BB083949-D43B-474A-BFCC-5D3B356C51DE}" dt="2026-10-10T08:53:48.300" v="197" actId="478"/>
          <ac:picMkLst>
            <pc:docMk/>
            <pc:sldMk cId="3781725927" sldId="260"/>
            <ac:picMk id="5" creationId="{00000000-0000-0000-0000-000000000000}"/>
          </ac:picMkLst>
        </pc:picChg>
      </pc:sldChg>
      <pc:sldChg chg="modSp mod">
        <pc:chgData name="Mirela Georgescu" userId="64748f5e570ae3d8" providerId="LiveId" clId="{BB083949-D43B-474A-BFCC-5D3B356C51DE}" dt="2026-10-10T08:50:07.596" v="155" actId="20577"/>
        <pc:sldMkLst>
          <pc:docMk/>
          <pc:sldMk cId="3894898759" sldId="262"/>
        </pc:sldMkLst>
        <pc:spChg chg="mod">
          <ac:chgData name="Mirela Georgescu" userId="64748f5e570ae3d8" providerId="LiveId" clId="{BB083949-D43B-474A-BFCC-5D3B356C51DE}" dt="2026-10-10T08:50:07.596" v="155" actId="20577"/>
          <ac:spMkLst>
            <pc:docMk/>
            <pc:sldMk cId="3894898759" sldId="262"/>
            <ac:spMk id="2" creationId="{00000000-0000-0000-0000-000000000000}"/>
          </ac:spMkLst>
        </pc:spChg>
      </pc:sldChg>
      <pc:sldChg chg="modSp mod">
        <pc:chgData name="Mirela Georgescu" userId="64748f5e570ae3d8" providerId="LiveId" clId="{BB083949-D43B-474A-BFCC-5D3B356C51DE}" dt="2026-10-10T09:49:14.242" v="648" actId="20577"/>
        <pc:sldMkLst>
          <pc:docMk/>
          <pc:sldMk cId="2980177620" sldId="263"/>
        </pc:sldMkLst>
        <pc:spChg chg="mod">
          <ac:chgData name="Mirela Georgescu" userId="64748f5e570ae3d8" providerId="LiveId" clId="{BB083949-D43B-474A-BFCC-5D3B356C51DE}" dt="2026-10-10T09:47:35.153" v="645" actId="20577"/>
          <ac:spMkLst>
            <pc:docMk/>
            <pc:sldMk cId="2980177620" sldId="263"/>
            <ac:spMk id="2" creationId="{00000000-0000-0000-0000-000000000000}"/>
          </ac:spMkLst>
        </pc:spChg>
        <pc:spChg chg="mod">
          <ac:chgData name="Mirela Georgescu" userId="64748f5e570ae3d8" providerId="LiveId" clId="{BB083949-D43B-474A-BFCC-5D3B356C51DE}" dt="2026-10-10T09:49:14.242" v="648" actId="20577"/>
          <ac:spMkLst>
            <pc:docMk/>
            <pc:sldMk cId="2980177620" sldId="263"/>
            <ac:spMk id="4" creationId="{00000000-0000-0000-0000-000000000000}"/>
          </ac:spMkLst>
        </pc:spChg>
      </pc:sldChg>
      <pc:sldChg chg="addSp delSp modSp new mod setBg">
        <pc:chgData name="Mirela Georgescu" userId="64748f5e570ae3d8" providerId="LiveId" clId="{BB083949-D43B-474A-BFCC-5D3B356C51DE}" dt="2026-10-10T10:06:40.961" v="734" actId="255"/>
        <pc:sldMkLst>
          <pc:docMk/>
          <pc:sldMk cId="2603552315" sldId="264"/>
        </pc:sldMkLst>
        <pc:spChg chg="mod">
          <ac:chgData name="Mirela Georgescu" userId="64748f5e570ae3d8" providerId="LiveId" clId="{BB083949-D43B-474A-BFCC-5D3B356C51DE}" dt="2026-10-10T09:45:14.676" v="636" actId="14100"/>
          <ac:spMkLst>
            <pc:docMk/>
            <pc:sldMk cId="2603552315" sldId="264"/>
            <ac:spMk id="2" creationId="{086052B2-75C2-7D48-D469-87B75C0F2182}"/>
          </ac:spMkLst>
        </pc:spChg>
        <pc:spChg chg="del">
          <ac:chgData name="Mirela Georgescu" userId="64748f5e570ae3d8" providerId="LiveId" clId="{BB083949-D43B-474A-BFCC-5D3B356C51DE}" dt="2026-10-10T08:35:48.584" v="45" actId="22"/>
          <ac:spMkLst>
            <pc:docMk/>
            <pc:sldMk cId="2603552315" sldId="264"/>
            <ac:spMk id="3" creationId="{1085FCB6-7CA1-92DD-C264-A43CF285D1E7}"/>
          </ac:spMkLst>
        </pc:spChg>
        <pc:spChg chg="add mod ord">
          <ac:chgData name="Mirela Georgescu" userId="64748f5e570ae3d8" providerId="LiveId" clId="{BB083949-D43B-474A-BFCC-5D3B356C51DE}" dt="2026-10-10T10:06:40.961" v="734" actId="255"/>
          <ac:spMkLst>
            <pc:docMk/>
            <pc:sldMk cId="2603552315" sldId="264"/>
            <ac:spMk id="7" creationId="{797CBBBB-D466-6D42-04A9-86137C0790AD}"/>
          </ac:spMkLst>
        </pc:spChg>
        <pc:spChg chg="add del">
          <ac:chgData name="Mirela Georgescu" userId="64748f5e570ae3d8" providerId="LiveId" clId="{BB083949-D43B-474A-BFCC-5D3B356C51DE}" dt="2026-10-10T09:41:32.311" v="599" actId="26606"/>
          <ac:spMkLst>
            <pc:docMk/>
            <pc:sldMk cId="2603552315" sldId="264"/>
            <ac:spMk id="14" creationId="{428C1455-18F2-4B6A-B07E-2B31728BC280}"/>
          </ac:spMkLst>
        </pc:spChg>
        <pc:spChg chg="add del">
          <ac:chgData name="Mirela Georgescu" userId="64748f5e570ae3d8" providerId="LiveId" clId="{BB083949-D43B-474A-BFCC-5D3B356C51DE}" dt="2026-10-10T09:41:32.311" v="599" actId="26606"/>
          <ac:spMkLst>
            <pc:docMk/>
            <pc:sldMk cId="2603552315" sldId="264"/>
            <ac:spMk id="22" creationId="{829FB2B0-46A7-41CD-996A-B837EB0B48E4}"/>
          </ac:spMkLst>
        </pc:spChg>
        <pc:spChg chg="add del">
          <ac:chgData name="Mirela Georgescu" userId="64748f5e570ae3d8" providerId="LiveId" clId="{BB083949-D43B-474A-BFCC-5D3B356C51DE}" dt="2026-10-10T09:41:32.311" v="599" actId="26606"/>
          <ac:spMkLst>
            <pc:docMk/>
            <pc:sldMk cId="2603552315" sldId="264"/>
            <ac:spMk id="24" creationId="{5593735B-142F-4703-AF97-9E469397872F}"/>
          </ac:spMkLst>
        </pc:spChg>
        <pc:spChg chg="add del">
          <ac:chgData name="Mirela Georgescu" userId="64748f5e570ae3d8" providerId="LiveId" clId="{BB083949-D43B-474A-BFCC-5D3B356C51DE}" dt="2026-10-10T09:41:32.311" v="599" actId="26606"/>
          <ac:spMkLst>
            <pc:docMk/>
            <pc:sldMk cId="2603552315" sldId="264"/>
            <ac:spMk id="28" creationId="{F877318F-7135-4A7B-9C3B-68736EED2830}"/>
          </ac:spMkLst>
        </pc:spChg>
        <pc:spChg chg="add del">
          <ac:chgData name="Mirela Georgescu" userId="64748f5e570ae3d8" providerId="LiveId" clId="{BB083949-D43B-474A-BFCC-5D3B356C51DE}" dt="2026-10-10T09:42:50.579" v="611" actId="26606"/>
          <ac:spMkLst>
            <pc:docMk/>
            <pc:sldMk cId="2603552315" sldId="264"/>
            <ac:spMk id="30" creationId="{4A2AAA7B-DD5A-486B-B28F-F19588315309}"/>
          </ac:spMkLst>
        </pc:spChg>
        <pc:spChg chg="add del">
          <ac:chgData name="Mirela Georgescu" userId="64748f5e570ae3d8" providerId="LiveId" clId="{BB083949-D43B-474A-BFCC-5D3B356C51DE}" dt="2026-10-10T09:42:24.648" v="604" actId="26606"/>
          <ac:spMkLst>
            <pc:docMk/>
            <pc:sldMk cId="2603552315" sldId="264"/>
            <ac:spMk id="38" creationId="{EE15D8F5-87D0-452C-93FB-8CA3F98D7972}"/>
          </ac:spMkLst>
        </pc:spChg>
        <pc:spChg chg="add del">
          <ac:chgData name="Mirela Georgescu" userId="64748f5e570ae3d8" providerId="LiveId" clId="{BB083949-D43B-474A-BFCC-5D3B356C51DE}" dt="2026-10-10T09:42:27.756" v="606" actId="26606"/>
          <ac:spMkLst>
            <pc:docMk/>
            <pc:sldMk cId="2603552315" sldId="264"/>
            <ac:spMk id="48" creationId="{4A2AAA7B-DD5A-486B-B28F-F19588315309}"/>
          </ac:spMkLst>
        </pc:spChg>
        <pc:spChg chg="add del">
          <ac:chgData name="Mirela Georgescu" userId="64748f5e570ae3d8" providerId="LiveId" clId="{BB083949-D43B-474A-BFCC-5D3B356C51DE}" dt="2026-10-10T09:42:34.081" v="608" actId="26606"/>
          <ac:spMkLst>
            <pc:docMk/>
            <pc:sldMk cId="2603552315" sldId="264"/>
            <ac:spMk id="53" creationId="{E13EA690-3E46-4734-B577-2ABC2C11BBAA}"/>
          </ac:spMkLst>
        </pc:spChg>
        <pc:spChg chg="add del">
          <ac:chgData name="Mirela Georgescu" userId="64748f5e570ae3d8" providerId="LiveId" clId="{BB083949-D43B-474A-BFCC-5D3B356C51DE}" dt="2026-10-10T09:42:34.081" v="608" actId="26606"/>
          <ac:spMkLst>
            <pc:docMk/>
            <pc:sldMk cId="2603552315" sldId="264"/>
            <ac:spMk id="55" creationId="{302D7A57-9708-42D3-BE0A-D2D5AEBBB7C6}"/>
          </ac:spMkLst>
        </pc:spChg>
        <pc:spChg chg="add del">
          <ac:chgData name="Mirela Georgescu" userId="64748f5e570ae3d8" providerId="LiveId" clId="{BB083949-D43B-474A-BFCC-5D3B356C51DE}" dt="2026-10-10T09:42:50.341" v="610" actId="26606"/>
          <ac:spMkLst>
            <pc:docMk/>
            <pc:sldMk cId="2603552315" sldId="264"/>
            <ac:spMk id="58" creationId="{EE15D8F5-87D0-452C-93FB-8CA3F98D7972}"/>
          </ac:spMkLst>
        </pc:spChg>
        <pc:spChg chg="add del">
          <ac:chgData name="Mirela Georgescu" userId="64748f5e570ae3d8" providerId="LiveId" clId="{BB083949-D43B-474A-BFCC-5D3B356C51DE}" dt="2026-10-10T09:44:07.368" v="615" actId="26606"/>
          <ac:spMkLst>
            <pc:docMk/>
            <pc:sldMk cId="2603552315" sldId="264"/>
            <ac:spMk id="63" creationId="{6A9BC876-571A-45A6-93A3-FB2839CE66CE}"/>
          </ac:spMkLst>
        </pc:spChg>
        <pc:spChg chg="add del">
          <ac:chgData name="Mirela Georgescu" userId="64748f5e570ae3d8" providerId="LiveId" clId="{BB083949-D43B-474A-BFCC-5D3B356C51DE}" dt="2026-10-10T09:44:07.144" v="614" actId="26606"/>
          <ac:spMkLst>
            <pc:docMk/>
            <pc:sldMk cId="2603552315" sldId="264"/>
            <ac:spMk id="70" creationId="{6A9BC876-571A-45A6-93A3-FB2839CE66CE}"/>
          </ac:spMkLst>
        </pc:spChg>
        <pc:spChg chg="add">
          <ac:chgData name="Mirela Georgescu" userId="64748f5e570ae3d8" providerId="LiveId" clId="{BB083949-D43B-474A-BFCC-5D3B356C51DE}" dt="2026-10-10T09:44:07.368" v="615" actId="26606"/>
          <ac:spMkLst>
            <pc:docMk/>
            <pc:sldMk cId="2603552315" sldId="264"/>
            <ac:spMk id="80" creationId="{4A2AAA7B-DD5A-486B-B28F-F19588315309}"/>
          </ac:spMkLst>
        </pc:spChg>
        <pc:grpChg chg="add del">
          <ac:chgData name="Mirela Georgescu" userId="64748f5e570ae3d8" providerId="LiveId" clId="{BB083949-D43B-474A-BFCC-5D3B356C51DE}" dt="2026-10-10T09:41:32.311" v="599" actId="26606"/>
          <ac:grpSpMkLst>
            <pc:docMk/>
            <pc:sldMk cId="2603552315" sldId="264"/>
            <ac:grpSpMk id="16" creationId="{74C7D59C-11EB-4B8B-B5DD-A73CB69586EA}"/>
          </ac:grpSpMkLst>
        </pc:grpChg>
        <pc:grpChg chg="add del">
          <ac:chgData name="Mirela Georgescu" userId="64748f5e570ae3d8" providerId="LiveId" clId="{BB083949-D43B-474A-BFCC-5D3B356C51DE}" dt="2026-10-10T09:42:50.579" v="611" actId="26606"/>
          <ac:grpSpMkLst>
            <pc:docMk/>
            <pc:sldMk cId="2603552315" sldId="264"/>
            <ac:grpSpMk id="31" creationId="{3DB99B21-A649-42D2-BB86-486C2E73A089}"/>
          </ac:grpSpMkLst>
        </pc:grpChg>
        <pc:grpChg chg="add del">
          <ac:chgData name="Mirela Georgescu" userId="64748f5e570ae3d8" providerId="LiveId" clId="{BB083949-D43B-474A-BFCC-5D3B356C51DE}" dt="2026-10-10T09:42:24.648" v="604" actId="26606"/>
          <ac:grpSpMkLst>
            <pc:docMk/>
            <pc:sldMk cId="2603552315" sldId="264"/>
            <ac:grpSpMk id="40" creationId="{79BCF8C7-8464-4B36-AF07-C89E5129ED74}"/>
          </ac:grpSpMkLst>
        </pc:grpChg>
        <pc:grpChg chg="add del">
          <ac:chgData name="Mirela Georgescu" userId="64748f5e570ae3d8" providerId="LiveId" clId="{BB083949-D43B-474A-BFCC-5D3B356C51DE}" dt="2026-10-10T09:42:27.756" v="606" actId="26606"/>
          <ac:grpSpMkLst>
            <pc:docMk/>
            <pc:sldMk cId="2603552315" sldId="264"/>
            <ac:grpSpMk id="49" creationId="{3DB99B21-A649-42D2-BB86-486C2E73A089}"/>
          </ac:grpSpMkLst>
        </pc:grpChg>
        <pc:grpChg chg="add del">
          <ac:chgData name="Mirela Georgescu" userId="64748f5e570ae3d8" providerId="LiveId" clId="{BB083949-D43B-474A-BFCC-5D3B356C51DE}" dt="2026-10-10T09:42:34.081" v="608" actId="26606"/>
          <ac:grpSpMkLst>
            <pc:docMk/>
            <pc:sldMk cId="2603552315" sldId="264"/>
            <ac:grpSpMk id="54" creationId="{51BDD458-A659-4F0A-8038-738C3F39D510}"/>
          </ac:grpSpMkLst>
        </pc:grpChg>
        <pc:grpChg chg="add del">
          <ac:chgData name="Mirela Georgescu" userId="64748f5e570ae3d8" providerId="LiveId" clId="{BB083949-D43B-474A-BFCC-5D3B356C51DE}" dt="2026-10-10T09:42:50.341" v="610" actId="26606"/>
          <ac:grpSpMkLst>
            <pc:docMk/>
            <pc:sldMk cId="2603552315" sldId="264"/>
            <ac:grpSpMk id="59" creationId="{79BCF8C7-8464-4B36-AF07-C89E5129ED74}"/>
          </ac:grpSpMkLst>
        </pc:grpChg>
        <pc:grpChg chg="add del">
          <ac:chgData name="Mirela Georgescu" userId="64748f5e570ae3d8" providerId="LiveId" clId="{BB083949-D43B-474A-BFCC-5D3B356C51DE}" dt="2026-10-10T09:44:07.368" v="615" actId="26606"/>
          <ac:grpSpMkLst>
            <pc:docMk/>
            <pc:sldMk cId="2603552315" sldId="264"/>
            <ac:grpSpMk id="64" creationId="{F484B2EA-E61C-489C-A595-1601912470C5}"/>
          </ac:grpSpMkLst>
        </pc:grpChg>
        <pc:grpChg chg="add del">
          <ac:chgData name="Mirela Georgescu" userId="64748f5e570ae3d8" providerId="LiveId" clId="{BB083949-D43B-474A-BFCC-5D3B356C51DE}" dt="2026-10-10T09:44:07.144" v="614" actId="26606"/>
          <ac:grpSpMkLst>
            <pc:docMk/>
            <pc:sldMk cId="2603552315" sldId="264"/>
            <ac:grpSpMk id="72" creationId="{F484B2EA-E61C-489C-A595-1601912470C5}"/>
          </ac:grpSpMkLst>
        </pc:grpChg>
        <pc:grpChg chg="add">
          <ac:chgData name="Mirela Georgescu" userId="64748f5e570ae3d8" providerId="LiveId" clId="{BB083949-D43B-474A-BFCC-5D3B356C51DE}" dt="2026-10-10T09:44:07.368" v="615" actId="26606"/>
          <ac:grpSpMkLst>
            <pc:docMk/>
            <pc:sldMk cId="2603552315" sldId="264"/>
            <ac:grpSpMk id="81" creationId="{3DB99B21-A649-42D2-BB86-486C2E73A089}"/>
          </ac:grpSpMkLst>
        </pc:grpChg>
        <pc:picChg chg="add mod ord">
          <ac:chgData name="Mirela Georgescu" userId="64748f5e570ae3d8" providerId="LiveId" clId="{BB083949-D43B-474A-BFCC-5D3B356C51DE}" dt="2026-10-10T09:44:07.368" v="615" actId="26606"/>
          <ac:picMkLst>
            <pc:docMk/>
            <pc:sldMk cId="2603552315" sldId="264"/>
            <ac:picMk id="5" creationId="{36A87C71-2BA0-B02B-5047-FB741C81920C}"/>
          </ac:picMkLst>
        </pc:picChg>
        <pc:picChg chg="add mod">
          <ac:chgData name="Mirela Georgescu" userId="64748f5e570ae3d8" providerId="LiveId" clId="{BB083949-D43B-474A-BFCC-5D3B356C51DE}" dt="2026-10-10T09:44:07.368" v="615" actId="26606"/>
          <ac:picMkLst>
            <pc:docMk/>
            <pc:sldMk cId="2603552315" sldId="264"/>
            <ac:picMk id="9" creationId="{2C3B8DAD-83F1-A92C-DD86-8EFE7AC0A9CE}"/>
          </ac:picMkLst>
        </pc:picChg>
        <pc:cxnChg chg="add del">
          <ac:chgData name="Mirela Georgescu" userId="64748f5e570ae3d8" providerId="LiveId" clId="{BB083949-D43B-474A-BFCC-5D3B356C51DE}" dt="2026-10-10T09:41:32.311" v="599" actId="26606"/>
          <ac:cxnSpMkLst>
            <pc:docMk/>
            <pc:sldMk cId="2603552315" sldId="264"/>
            <ac:cxnSpMk id="26" creationId="{6D0B581B-6F81-44B8-8D75-3D6C15057DD0}"/>
          </ac:cxnSpMkLst>
        </pc:cxnChg>
        <pc:cxnChg chg="add del">
          <ac:chgData name="Mirela Georgescu" userId="64748f5e570ae3d8" providerId="LiveId" clId="{BB083949-D43B-474A-BFCC-5D3B356C51DE}" dt="2026-10-10T09:42:50.579" v="611" actId="26606"/>
          <ac:cxnSpMkLst>
            <pc:docMk/>
            <pc:sldMk cId="2603552315" sldId="264"/>
            <ac:cxnSpMk id="33" creationId="{496D98D9-A8AD-432E-BD4E-FF80012442F0}"/>
          </ac:cxnSpMkLst>
        </pc:cxnChg>
        <pc:cxnChg chg="add del">
          <ac:chgData name="Mirela Georgescu" userId="64748f5e570ae3d8" providerId="LiveId" clId="{BB083949-D43B-474A-BFCC-5D3B356C51DE}" dt="2026-10-10T09:42:24.648" v="604" actId="26606"/>
          <ac:cxnSpMkLst>
            <pc:docMk/>
            <pc:sldMk cId="2603552315" sldId="264"/>
            <ac:cxnSpMk id="46" creationId="{5A8B956C-6D95-401E-8C33-997227D9D46B}"/>
          </ac:cxnSpMkLst>
        </pc:cxnChg>
        <pc:cxnChg chg="add del">
          <ac:chgData name="Mirela Georgescu" userId="64748f5e570ae3d8" providerId="LiveId" clId="{BB083949-D43B-474A-BFCC-5D3B356C51DE}" dt="2026-10-10T09:42:27.756" v="606" actId="26606"/>
          <ac:cxnSpMkLst>
            <pc:docMk/>
            <pc:sldMk cId="2603552315" sldId="264"/>
            <ac:cxnSpMk id="51" creationId="{496D98D9-A8AD-432E-BD4E-FF80012442F0}"/>
          </ac:cxnSpMkLst>
        </pc:cxnChg>
        <pc:cxnChg chg="add del">
          <ac:chgData name="Mirela Georgescu" userId="64748f5e570ae3d8" providerId="LiveId" clId="{BB083949-D43B-474A-BFCC-5D3B356C51DE}" dt="2026-10-10T09:42:34.081" v="608" actId="26606"/>
          <ac:cxnSpMkLst>
            <pc:docMk/>
            <pc:sldMk cId="2603552315" sldId="264"/>
            <ac:cxnSpMk id="56" creationId="{375B9B75-E178-411B-BA12-D67B08861BFC}"/>
          </ac:cxnSpMkLst>
        </pc:cxnChg>
        <pc:cxnChg chg="add del">
          <ac:chgData name="Mirela Georgescu" userId="64748f5e570ae3d8" providerId="LiveId" clId="{BB083949-D43B-474A-BFCC-5D3B356C51DE}" dt="2026-10-10T09:42:50.341" v="610" actId="26606"/>
          <ac:cxnSpMkLst>
            <pc:docMk/>
            <pc:sldMk cId="2603552315" sldId="264"/>
            <ac:cxnSpMk id="61" creationId="{5A8B956C-6D95-401E-8C33-997227D9D46B}"/>
          </ac:cxnSpMkLst>
        </pc:cxnChg>
        <pc:cxnChg chg="add del">
          <ac:chgData name="Mirela Georgescu" userId="64748f5e570ae3d8" providerId="LiveId" clId="{BB083949-D43B-474A-BFCC-5D3B356C51DE}" dt="2026-10-10T09:44:07.368" v="615" actId="26606"/>
          <ac:cxnSpMkLst>
            <pc:docMk/>
            <pc:sldMk cId="2603552315" sldId="264"/>
            <ac:cxnSpMk id="65" creationId="{1124B3AE-D38B-4A63-B422-F9792E745BDD}"/>
          </ac:cxnSpMkLst>
        </pc:cxnChg>
        <pc:cxnChg chg="add del">
          <ac:chgData name="Mirela Georgescu" userId="64748f5e570ae3d8" providerId="LiveId" clId="{BB083949-D43B-474A-BFCC-5D3B356C51DE}" dt="2026-10-10T09:44:07.144" v="614" actId="26606"/>
          <ac:cxnSpMkLst>
            <pc:docMk/>
            <pc:sldMk cId="2603552315" sldId="264"/>
            <ac:cxnSpMk id="78" creationId="{1124B3AE-D38B-4A63-B422-F9792E745BDD}"/>
          </ac:cxnSpMkLst>
        </pc:cxnChg>
        <pc:cxnChg chg="add">
          <ac:chgData name="Mirela Georgescu" userId="64748f5e570ae3d8" providerId="LiveId" clId="{BB083949-D43B-474A-BFCC-5D3B356C51DE}" dt="2026-10-10T09:44:07.368" v="615" actId="26606"/>
          <ac:cxnSpMkLst>
            <pc:docMk/>
            <pc:sldMk cId="2603552315" sldId="264"/>
            <ac:cxnSpMk id="83" creationId="{496D98D9-A8AD-432E-BD4E-FF80012442F0}"/>
          </ac:cxnSpMkLst>
        </pc:cxn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u diapozitiv">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o-RO"/>
              <a:t>Clic pentru editare stil titlu</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Clic pentru a edita stilul de subtitlu</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a:xfrm>
            <a:off x="2692397" y="5037663"/>
            <a:ext cx="5214635" cy="279400"/>
          </a:xfrm>
        </p:spPr>
        <p:txBody>
          <a:bodyPr/>
          <a:lstStyle/>
          <a:p>
            <a:endParaRPr lang="ro-RO"/>
          </a:p>
        </p:txBody>
      </p:sp>
      <p:sp>
        <p:nvSpPr>
          <p:cNvPr id="6" name="Slide Number Placeholder 5"/>
          <p:cNvSpPr>
            <a:spLocks noGrp="1"/>
          </p:cNvSpPr>
          <p:nvPr>
            <p:ph type="sldNum" sz="quarter" idx="12"/>
          </p:nvPr>
        </p:nvSpPr>
        <p:spPr>
          <a:xfrm>
            <a:off x="8956900" y="5037663"/>
            <a:ext cx="551167" cy="279400"/>
          </a:xfrm>
        </p:spPr>
        <p:txBody>
          <a:bodyPr/>
          <a:lstStyle/>
          <a:p>
            <a:fld id="{043C9D19-C281-4E03-84FA-EB84315E8956}" type="slidenum">
              <a:rPr lang="ro-RO" smtClean="0"/>
              <a:t>‹#›</a:t>
            </a:fld>
            <a:endParaRPr lang="ro-RO"/>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6899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Clic pentru editare stil titlu</a:t>
            </a:r>
            <a:endParaRPr lang="en-US" dirty="0"/>
          </a:p>
        </p:txBody>
      </p:sp>
      <p:sp>
        <p:nvSpPr>
          <p:cNvPr id="3" name="Content Placeholder 2"/>
          <p:cNvSpPr>
            <a:spLocks noGrp="1"/>
          </p:cNvSpPr>
          <p:nvPr>
            <p:ph idx="1"/>
          </p:nvPr>
        </p:nvSpPr>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365994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o-RO"/>
              <a:t>Clic pentru editare stil titlu</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1007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o-RO"/>
              <a:t>Clic pentru editare stil titlu</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21D12497-3FDC-4D36-9BA5-C46F0E1DE6FB}" type="datetimeFigureOut">
              <a:rPr lang="ro-RO" smtClean="0"/>
              <a:t>10.10.2026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3804234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a:t>Clic pentru editare stil titlu</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21D12497-3FDC-4D36-9BA5-C46F0E1DE6FB}" type="datetimeFigureOut">
              <a:rPr lang="ro-RO" smtClean="0"/>
              <a:t>10.10.2026</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043C9D19-C281-4E03-84FA-EB84315E8956}" type="slidenum">
              <a:rPr lang="ro-RO" smtClean="0"/>
              <a:t>‹#›</a:t>
            </a:fld>
            <a:endParaRPr lang="ro-RO"/>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819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Date Placeholder 2"/>
          <p:cNvSpPr>
            <a:spLocks noGrp="1"/>
          </p:cNvSpPr>
          <p:nvPr>
            <p:ph type="dt" sz="half" idx="10"/>
          </p:nvPr>
        </p:nvSpPr>
        <p:spPr/>
        <p:txBody>
          <a:bodyPr/>
          <a:lstStyle/>
          <a:p>
            <a:fld id="{21D12497-3FDC-4D36-9BA5-C46F0E1DE6FB}" type="datetimeFigureOut">
              <a:rPr lang="ro-RO" smtClean="0"/>
              <a:t>10.10.2026</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043C9D19-C281-4E03-84FA-EB84315E8956}" type="slidenum">
              <a:rPr lang="ro-RO" smtClean="0"/>
              <a:t>‹#›</a:t>
            </a:fld>
            <a:endParaRPr lang="ro-RO"/>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8517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D12497-3FDC-4D36-9BA5-C46F0E1DE6FB}" type="datetimeFigureOut">
              <a:rPr lang="ro-RO" smtClean="0"/>
              <a:t>10.10.2026</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4150433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o-RO"/>
              <a:t>Clic pentru editare stil titlu</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Date Placeholder 4"/>
          <p:cNvSpPr>
            <a:spLocks noGrp="1"/>
          </p:cNvSpPr>
          <p:nvPr>
            <p:ph type="dt" sz="half" idx="10"/>
          </p:nvPr>
        </p:nvSpPr>
        <p:spPr/>
        <p:txBody>
          <a:bodyPr/>
          <a:lstStyle/>
          <a:p>
            <a:fld id="{21D12497-3FDC-4D36-9BA5-C46F0E1DE6FB}" type="datetimeFigureOut">
              <a:rPr lang="ro-RO" smtClean="0"/>
              <a:t>10.10.2026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043C9D19-C281-4E03-84FA-EB84315E8956}" type="slidenum">
              <a:rPr lang="ro-RO" smtClean="0"/>
              <a:t>‹#›</a:t>
            </a:fld>
            <a:endParaRPr lang="ro-RO"/>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60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o-RO"/>
              <a:t>Clic pentru editare stil titlu</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Date Placeholder 4"/>
          <p:cNvSpPr>
            <a:spLocks noGrp="1"/>
          </p:cNvSpPr>
          <p:nvPr>
            <p:ph type="dt" sz="half" idx="10"/>
          </p:nvPr>
        </p:nvSpPr>
        <p:spPr/>
        <p:txBody>
          <a:bodyPr/>
          <a:lstStyle/>
          <a:p>
            <a:fld id="{21D12497-3FDC-4D36-9BA5-C46F0E1DE6FB}" type="datetimeFigureOut">
              <a:rPr lang="ro-RO" smtClean="0"/>
              <a:t>10.10.2026</a:t>
            </a:fld>
            <a:endParaRPr lang="ro-RO"/>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582600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o-RO"/>
              <a:t>Clic pentru editare stil titlu</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Date Placeholder 4"/>
          <p:cNvSpPr>
            <a:spLocks noGrp="1"/>
          </p:cNvSpPr>
          <p:nvPr>
            <p:ph type="dt" sz="half" idx="10"/>
          </p:nvPr>
        </p:nvSpPr>
        <p:spPr/>
        <p:txBody>
          <a:bodyPr/>
          <a:lstStyle/>
          <a:p>
            <a:fld id="{21D12497-3FDC-4D36-9BA5-C46F0E1DE6FB}" type="datetimeFigureOut">
              <a:rPr lang="ro-RO" smtClean="0"/>
              <a:t>10.10.2026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205953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o-RO"/>
              <a:t>Clic pentru editare stil titlu</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306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o-RO"/>
              <a:t>Clic pentru editare stil titlu</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Clic pentru editare stiluri text Coordonator</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8718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o-RO"/>
              <a:t>Clic pentru editare stil titlu</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spTree>
    <p:extLst>
      <p:ext uri="{BB962C8B-B14F-4D97-AF65-F5344CB8AC3E}">
        <p14:creationId xmlns:p14="http://schemas.microsoft.com/office/powerpoint/2010/main" val="3341050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o-RO"/>
              <a:t>Clic pentru editare stil titlu</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2000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o-RO"/>
              <a:t>Clic pentru editare stil titlu</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0128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o-RO"/>
              <a:t>Clic pentru editare stil titlu</a:t>
            </a:r>
            <a:endParaRPr lang="en-US" dirty="0"/>
          </a:p>
        </p:txBody>
      </p:sp>
      <p:sp>
        <p:nvSpPr>
          <p:cNvPr id="3" name="Vertical Text Placeholder 2"/>
          <p:cNvSpPr>
            <a:spLocks noGrp="1"/>
          </p:cNvSpPr>
          <p:nvPr>
            <p:ph type="body" orient="vert" idx="1"/>
          </p:nvPr>
        </p:nvSpPr>
        <p:spPr/>
        <p:txBody>
          <a:bodyPr vert="eaVert" ancho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6527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o-RO"/>
              <a:t>Clic pentru editare stil titlu</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21D12497-3FDC-4D36-9BA5-C46F0E1DE6FB}" type="datetimeFigureOut">
              <a:rPr lang="ro-RO" smtClean="0"/>
              <a:t>10.10.2026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3C9D19-C281-4E03-84FA-EB84315E8956}" type="slidenum">
              <a:rPr lang="ro-RO" smtClean="0"/>
              <a:t>‹#›</a:t>
            </a:fld>
            <a:endParaRPr lang="ro-RO"/>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6475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o-RO"/>
              <a:t>Clic pentru editare stil titlu</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D12497-3FDC-4D36-9BA5-C46F0E1DE6FB}" type="datetimeFigureOut">
              <a:rPr lang="ro-RO" smtClean="0"/>
              <a:t>10.10.2026</a:t>
            </a:fld>
            <a:endParaRPr lang="ro-RO"/>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o-RO"/>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3C9D19-C281-4E03-84FA-EB84315E8956}" type="slidenum">
              <a:rPr lang="ro-RO" smtClean="0"/>
              <a:t>‹#›</a:t>
            </a:fld>
            <a:endParaRPr lang="ro-RO"/>
          </a:p>
        </p:txBody>
      </p:sp>
    </p:spTree>
    <p:extLst>
      <p:ext uri="{BB962C8B-B14F-4D97-AF65-F5344CB8AC3E}">
        <p14:creationId xmlns:p14="http://schemas.microsoft.com/office/powerpoint/2010/main" val="110497852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reptunghi 3"/>
          <p:cNvSpPr/>
          <p:nvPr/>
        </p:nvSpPr>
        <p:spPr>
          <a:xfrm>
            <a:off x="2381163" y="3801768"/>
            <a:ext cx="7590539" cy="1047979"/>
          </a:xfrm>
          <a:prstGeom prst="rect">
            <a:avLst/>
          </a:prstGeom>
          <a:noFill/>
        </p:spPr>
        <p:txBody>
          <a:bodyPr wrap="none" lIns="91440" tIns="45720" rIns="91440" bIns="45720">
            <a:spAutoFit/>
          </a:bodyPr>
          <a:lstStyle/>
          <a:p>
            <a:pPr>
              <a:lnSpc>
                <a:spcPct val="115000"/>
              </a:lnSpc>
              <a:spcAft>
                <a:spcPts val="800"/>
              </a:spcAft>
            </a:pPr>
            <a:r>
              <a:rPr lang="en-US" sz="5400" b="1" kern="0" dirty="0">
                <a:ln w="22225">
                  <a:solidFill>
                    <a:schemeClr val="accent2"/>
                  </a:solidFill>
                  <a:prstDash val="solid"/>
                </a:ln>
                <a:solidFill>
                  <a:schemeClr val="accent2">
                    <a:lumMod val="40000"/>
                    <a:lumOff val="60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ro-RO" sz="5400" b="1" kern="0" dirty="0">
                <a:ln w="22225">
                  <a:solidFill>
                    <a:schemeClr val="accent2"/>
                  </a:solidFill>
                  <a:prstDash val="solid"/>
                </a:ln>
                <a:solidFill>
                  <a:schemeClr val="accent2">
                    <a:lumMod val="40000"/>
                    <a:lumOff val="60000"/>
                  </a:schemeClr>
                </a:solidFill>
                <a:latin typeface="Times New Roman" panose="02020603050405020304" pitchFamily="18" charset="0"/>
                <a:ea typeface="Times New Roman" panose="02020603050405020304" pitchFamily="18" charset="0"/>
                <a:cs typeface="Times New Roman" panose="02020603050405020304" pitchFamily="18" charset="0"/>
              </a:rPr>
              <a:t>Școala mea înflorește!</a:t>
            </a:r>
            <a:r>
              <a:rPr lang="en-US" sz="5400" b="1" kern="0" dirty="0">
                <a:ln w="22225">
                  <a:solidFill>
                    <a:schemeClr val="accent2"/>
                  </a:solidFill>
                  <a:prstDash val="solid"/>
                </a:ln>
                <a:solidFill>
                  <a:schemeClr val="accent2">
                    <a:lumMod val="40000"/>
                    <a:lumOff val="60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ro-RO" sz="5400" b="1" kern="0" dirty="0">
                <a:ln w="22225">
                  <a:solidFill>
                    <a:schemeClr val="accent2"/>
                  </a:solidFill>
                  <a:prstDash val="solid"/>
                </a:ln>
                <a:solidFill>
                  <a:schemeClr val="accent2">
                    <a:lumMod val="40000"/>
                    <a:lumOff val="60000"/>
                  </a:schemeClr>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5400" b="1" kern="10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ine 4"/>
          <p:cNvPicPr>
            <a:picLocks noChangeAspect="1"/>
          </p:cNvPicPr>
          <p:nvPr/>
        </p:nvPicPr>
        <p:blipFill>
          <a:blip r:embed="rId2"/>
          <a:stretch>
            <a:fillRect/>
          </a:stretch>
        </p:blipFill>
        <p:spPr>
          <a:xfrm>
            <a:off x="333994" y="111546"/>
            <a:ext cx="1511939" cy="1396105"/>
          </a:xfrm>
          <a:prstGeom prst="rect">
            <a:avLst/>
          </a:prstGeom>
        </p:spPr>
      </p:pic>
      <p:sp>
        <p:nvSpPr>
          <p:cNvPr id="8" name="CasetăText 7"/>
          <p:cNvSpPr txBox="1"/>
          <p:nvPr/>
        </p:nvSpPr>
        <p:spPr>
          <a:xfrm>
            <a:off x="2751667" y="1849102"/>
            <a:ext cx="6849533" cy="1892441"/>
          </a:xfrm>
          <a:prstGeom prst="rect">
            <a:avLst/>
          </a:prstGeom>
          <a:noFill/>
        </p:spPr>
        <p:txBody>
          <a:bodyPr wrap="square" rtlCol="0">
            <a:spAutoFit/>
          </a:bodyPr>
          <a:lstStyle/>
          <a:p>
            <a:pPr marL="9525" marR="3810" algn="ctr">
              <a:lnSpc>
                <a:spcPct val="95800"/>
              </a:lnSpc>
              <a:spcBef>
                <a:spcPts val="120"/>
              </a:spcBef>
            </a:pPr>
            <a:r>
              <a:rPr lang="ro-RO" noProof="1">
                <a:latin typeface="Times New Roman"/>
                <a:cs typeface="Times New Roman"/>
              </a:rPr>
              <a:t>Activitate desfășurată ca urmare a participării  școlii noastre la </a:t>
            </a:r>
          </a:p>
          <a:p>
            <a:pPr marL="9525" marR="3810" algn="ctr">
              <a:lnSpc>
                <a:spcPct val="95800"/>
              </a:lnSpc>
              <a:spcBef>
                <a:spcPts val="120"/>
              </a:spcBef>
            </a:pPr>
            <a:r>
              <a:rPr lang="en-US" dirty="0" err="1">
                <a:latin typeface="Times New Roman"/>
                <a:cs typeface="Times New Roman"/>
              </a:rPr>
              <a:t>Stagiul</a:t>
            </a:r>
            <a:r>
              <a:rPr lang="en-US" spc="-41" dirty="0">
                <a:latin typeface="Times New Roman"/>
                <a:cs typeface="Times New Roman"/>
              </a:rPr>
              <a:t> </a:t>
            </a:r>
            <a:r>
              <a:rPr lang="en-US" dirty="0">
                <a:latin typeface="Times New Roman"/>
                <a:cs typeface="Times New Roman"/>
              </a:rPr>
              <a:t>de</a:t>
            </a:r>
            <a:r>
              <a:rPr lang="en-US" spc="-15" dirty="0">
                <a:latin typeface="Times New Roman"/>
                <a:cs typeface="Times New Roman"/>
              </a:rPr>
              <a:t> </a:t>
            </a:r>
            <a:r>
              <a:rPr lang="en-US" dirty="0">
                <a:latin typeface="Times New Roman"/>
                <a:cs typeface="Times New Roman"/>
              </a:rPr>
              <a:t>Job</a:t>
            </a:r>
            <a:r>
              <a:rPr lang="en-US" spc="-19" dirty="0">
                <a:latin typeface="Times New Roman"/>
                <a:cs typeface="Times New Roman"/>
              </a:rPr>
              <a:t> </a:t>
            </a:r>
            <a:r>
              <a:rPr lang="en-US" spc="-8" dirty="0">
                <a:latin typeface="Times New Roman"/>
                <a:cs typeface="Times New Roman"/>
              </a:rPr>
              <a:t>Shadowing</a:t>
            </a:r>
            <a:r>
              <a:rPr lang="en-US" spc="-34" dirty="0">
                <a:latin typeface="Times New Roman"/>
                <a:cs typeface="Times New Roman"/>
              </a:rPr>
              <a:t> </a:t>
            </a:r>
            <a:r>
              <a:rPr lang="en-US" dirty="0" err="1">
                <a:latin typeface="Times New Roman"/>
                <a:cs typeface="Times New Roman"/>
              </a:rPr>
              <a:t>desfășurat</a:t>
            </a:r>
            <a:r>
              <a:rPr lang="en-US" spc="-23" dirty="0">
                <a:latin typeface="Times New Roman"/>
                <a:cs typeface="Times New Roman"/>
              </a:rPr>
              <a:t> </a:t>
            </a:r>
            <a:r>
              <a:rPr lang="en-US" dirty="0">
                <a:latin typeface="Times New Roman"/>
                <a:cs typeface="Times New Roman"/>
              </a:rPr>
              <a:t>la</a:t>
            </a:r>
            <a:r>
              <a:rPr lang="en-US" spc="15" dirty="0">
                <a:latin typeface="Times New Roman"/>
                <a:cs typeface="Times New Roman"/>
              </a:rPr>
              <a:t> </a:t>
            </a:r>
            <a:r>
              <a:rPr lang="en-US" dirty="0">
                <a:latin typeface="Times New Roman"/>
                <a:cs typeface="Times New Roman"/>
              </a:rPr>
              <a:t>Bursa,</a:t>
            </a:r>
            <a:r>
              <a:rPr lang="en-US" spc="-8" dirty="0">
                <a:latin typeface="Times New Roman"/>
                <a:cs typeface="Times New Roman"/>
              </a:rPr>
              <a:t> </a:t>
            </a:r>
            <a:r>
              <a:rPr lang="en-US" dirty="0" err="1">
                <a:latin typeface="Times New Roman"/>
                <a:cs typeface="Times New Roman"/>
              </a:rPr>
              <a:t>Turcia</a:t>
            </a:r>
            <a:r>
              <a:rPr lang="en-US" dirty="0">
                <a:latin typeface="Times New Roman"/>
                <a:cs typeface="Times New Roman"/>
              </a:rPr>
              <a:t>,</a:t>
            </a:r>
            <a:r>
              <a:rPr lang="en-US" spc="-8" dirty="0">
                <a:latin typeface="Times New Roman"/>
                <a:cs typeface="Times New Roman"/>
              </a:rPr>
              <a:t> </a:t>
            </a:r>
            <a:r>
              <a:rPr lang="en-US" dirty="0" err="1">
                <a:latin typeface="Times New Roman"/>
                <a:cs typeface="Times New Roman"/>
              </a:rPr>
              <a:t>în</a:t>
            </a:r>
            <a:r>
              <a:rPr lang="en-US" spc="-38" dirty="0">
                <a:latin typeface="Times New Roman"/>
                <a:cs typeface="Times New Roman"/>
              </a:rPr>
              <a:t> </a:t>
            </a:r>
            <a:r>
              <a:rPr lang="en-US" spc="-8" dirty="0" err="1">
                <a:latin typeface="Times New Roman"/>
                <a:cs typeface="Times New Roman"/>
              </a:rPr>
              <a:t>perioada</a:t>
            </a:r>
            <a:r>
              <a:rPr lang="en-US" spc="-8" dirty="0">
                <a:latin typeface="Times New Roman"/>
                <a:cs typeface="Times New Roman"/>
              </a:rPr>
              <a:t> 4–</a:t>
            </a:r>
            <a:r>
              <a:rPr lang="en-US" dirty="0">
                <a:latin typeface="Times New Roman"/>
                <a:cs typeface="Times New Roman"/>
              </a:rPr>
              <a:t>8 </a:t>
            </a:r>
            <a:r>
              <a:rPr lang="en-US" dirty="0" err="1">
                <a:latin typeface="Times New Roman"/>
                <a:cs typeface="Times New Roman"/>
              </a:rPr>
              <a:t>mai</a:t>
            </a:r>
            <a:r>
              <a:rPr lang="en-US" dirty="0">
                <a:latin typeface="Times New Roman"/>
                <a:cs typeface="Times New Roman"/>
              </a:rPr>
              <a:t>, </a:t>
            </a:r>
            <a:r>
              <a:rPr lang="en-US" dirty="0" err="1">
                <a:latin typeface="Times New Roman"/>
                <a:cs typeface="Times New Roman"/>
              </a:rPr>
              <a:t>în</a:t>
            </a:r>
            <a:r>
              <a:rPr lang="en-US" spc="-34" dirty="0">
                <a:latin typeface="Times New Roman"/>
                <a:cs typeface="Times New Roman"/>
              </a:rPr>
              <a:t> </a:t>
            </a:r>
            <a:r>
              <a:rPr lang="en-US" dirty="0" err="1">
                <a:latin typeface="Times New Roman"/>
                <a:cs typeface="Times New Roman"/>
              </a:rPr>
              <a:t>cadrul</a:t>
            </a:r>
            <a:r>
              <a:rPr lang="en-US" spc="-34" dirty="0">
                <a:latin typeface="Times New Roman"/>
                <a:cs typeface="Times New Roman"/>
              </a:rPr>
              <a:t> </a:t>
            </a:r>
            <a:r>
              <a:rPr lang="en-US" dirty="0" err="1">
                <a:latin typeface="Times New Roman"/>
                <a:cs typeface="Times New Roman"/>
              </a:rPr>
              <a:t>programului</a:t>
            </a:r>
            <a:r>
              <a:rPr lang="en-US" spc="-19" dirty="0">
                <a:latin typeface="Times New Roman"/>
                <a:cs typeface="Times New Roman"/>
              </a:rPr>
              <a:t> </a:t>
            </a:r>
            <a:r>
              <a:rPr lang="en-US" dirty="0">
                <a:latin typeface="Times New Roman"/>
                <a:cs typeface="Times New Roman"/>
              </a:rPr>
              <a:t>Erasmus+ </a:t>
            </a:r>
          </a:p>
          <a:p>
            <a:pPr marL="9525" marR="3810" algn="ctr">
              <a:lnSpc>
                <a:spcPct val="95800"/>
              </a:lnSpc>
              <a:spcBef>
                <a:spcPts val="120"/>
              </a:spcBef>
            </a:pPr>
            <a:r>
              <a:rPr lang="en-US" dirty="0">
                <a:latin typeface="Times New Roman"/>
                <a:cs typeface="Times New Roman"/>
              </a:rPr>
              <a:t>ID:</a:t>
            </a:r>
            <a:r>
              <a:rPr lang="en-US" spc="-34" dirty="0">
                <a:latin typeface="Times New Roman"/>
                <a:cs typeface="Times New Roman"/>
              </a:rPr>
              <a:t> </a:t>
            </a:r>
            <a:r>
              <a:rPr lang="en-US" spc="-8" dirty="0">
                <a:latin typeface="Times New Roman"/>
                <a:cs typeface="Times New Roman"/>
              </a:rPr>
              <a:t>2025-</a:t>
            </a:r>
            <a:r>
              <a:rPr lang="en-US" dirty="0">
                <a:latin typeface="Times New Roman"/>
                <a:cs typeface="Times New Roman"/>
              </a:rPr>
              <a:t>1-</a:t>
            </a:r>
            <a:r>
              <a:rPr lang="en-US" spc="-8" dirty="0">
                <a:latin typeface="Times New Roman"/>
                <a:cs typeface="Times New Roman"/>
              </a:rPr>
              <a:t>RO01-KA121-SCH-</a:t>
            </a:r>
            <a:r>
              <a:rPr lang="en-US" dirty="0">
                <a:latin typeface="Times New Roman"/>
                <a:cs typeface="Times New Roman"/>
              </a:rPr>
              <a:t>000328951,</a:t>
            </a:r>
            <a:r>
              <a:rPr lang="en-US" spc="-4" dirty="0">
                <a:latin typeface="Times New Roman"/>
                <a:cs typeface="Times New Roman"/>
              </a:rPr>
              <a:t> </a:t>
            </a:r>
            <a:r>
              <a:rPr lang="en-US" dirty="0" err="1">
                <a:latin typeface="Times New Roman"/>
                <a:cs typeface="Times New Roman"/>
              </a:rPr>
              <a:t>organizat</a:t>
            </a:r>
            <a:r>
              <a:rPr lang="en-US" spc="-11" dirty="0">
                <a:latin typeface="Times New Roman"/>
                <a:cs typeface="Times New Roman"/>
              </a:rPr>
              <a:t> </a:t>
            </a:r>
            <a:r>
              <a:rPr lang="en-US" dirty="0">
                <a:latin typeface="Times New Roman"/>
                <a:cs typeface="Times New Roman"/>
              </a:rPr>
              <a:t>de</a:t>
            </a:r>
            <a:r>
              <a:rPr lang="en-US" spc="-8" dirty="0">
                <a:latin typeface="Times New Roman"/>
                <a:cs typeface="Times New Roman"/>
              </a:rPr>
              <a:t> CONSORȚIUL </a:t>
            </a:r>
            <a:r>
              <a:rPr lang="en-US" dirty="0">
                <a:latin typeface="Times New Roman"/>
                <a:cs typeface="Times New Roman"/>
              </a:rPr>
              <a:t>ERASMUS+</a:t>
            </a:r>
            <a:r>
              <a:rPr lang="en-US" spc="-26" dirty="0">
                <a:latin typeface="Times New Roman"/>
                <a:cs typeface="Times New Roman"/>
              </a:rPr>
              <a:t> </a:t>
            </a:r>
            <a:r>
              <a:rPr lang="en-US" dirty="0">
                <a:latin typeface="Times New Roman"/>
                <a:cs typeface="Times New Roman"/>
              </a:rPr>
              <a:t>CCD</a:t>
            </a:r>
            <a:r>
              <a:rPr lang="en-US" spc="-26" dirty="0">
                <a:latin typeface="Times New Roman"/>
                <a:cs typeface="Times New Roman"/>
              </a:rPr>
              <a:t> </a:t>
            </a:r>
            <a:r>
              <a:rPr lang="en-US" spc="-8" dirty="0">
                <a:latin typeface="Times New Roman"/>
                <a:cs typeface="Times New Roman"/>
              </a:rPr>
              <a:t>BUCUREȘTI</a:t>
            </a:r>
            <a:r>
              <a:rPr lang="en-US" sz="1050" spc="-8" dirty="0">
                <a:latin typeface="Times New Roman"/>
                <a:cs typeface="Times New Roman"/>
              </a:rPr>
              <a:t>.</a:t>
            </a:r>
            <a:endParaRPr lang="ro-RO" sz="1050" spc="-8" dirty="0">
              <a:latin typeface="Times New Roman"/>
              <a:cs typeface="Times New Roman"/>
            </a:endParaRPr>
          </a:p>
          <a:p>
            <a:pPr marL="9525" marR="3810" algn="ctr">
              <a:lnSpc>
                <a:spcPct val="95800"/>
              </a:lnSpc>
              <a:spcBef>
                <a:spcPts val="120"/>
              </a:spcBef>
            </a:pPr>
            <a:endParaRPr lang="en-US" sz="1050" dirty="0">
              <a:latin typeface="Times New Roman"/>
              <a:cs typeface="Times New Roman"/>
            </a:endParaRPr>
          </a:p>
          <a:p>
            <a:pPr algn="ctr"/>
            <a:r>
              <a:rPr lang="ro-RO" dirty="0">
                <a:latin typeface="Arial Narrow" panose="020B0606020202030204" pitchFamily="34" charset="0"/>
              </a:rPr>
              <a:t>Participanți: prof. Georgescu Mirela-Mihaela, </a:t>
            </a:r>
            <a:r>
              <a:rPr lang="ro-RO" dirty="0" err="1">
                <a:latin typeface="Arial Narrow" panose="020B0606020202030204" pitchFamily="34" charset="0"/>
              </a:rPr>
              <a:t>prof.Bleau</a:t>
            </a:r>
            <a:r>
              <a:rPr lang="ro-RO" dirty="0">
                <a:latin typeface="Arial Narrow" panose="020B0606020202030204" pitchFamily="34" charset="0"/>
              </a:rPr>
              <a:t> Emilia </a:t>
            </a:r>
            <a:endParaRPr lang="ro-RO" noProof="1">
              <a:latin typeface="Times New Roman"/>
              <a:cs typeface="Times New Roman"/>
            </a:endParaRPr>
          </a:p>
        </p:txBody>
      </p:sp>
      <p:sp>
        <p:nvSpPr>
          <p:cNvPr id="10" name="CasetăText 9"/>
          <p:cNvSpPr txBox="1"/>
          <p:nvPr/>
        </p:nvSpPr>
        <p:spPr>
          <a:xfrm>
            <a:off x="7527826" y="440266"/>
            <a:ext cx="4487333" cy="369332"/>
          </a:xfrm>
          <a:prstGeom prst="rect">
            <a:avLst/>
          </a:prstGeom>
          <a:noFill/>
        </p:spPr>
        <p:txBody>
          <a:bodyPr wrap="square" rtlCol="0">
            <a:spAutoFit/>
          </a:bodyPr>
          <a:lstStyle/>
          <a:p>
            <a:r>
              <a:rPr lang="ro-RO" noProof="1">
                <a:latin typeface="Times New Roman"/>
                <a:cs typeface="Times New Roman"/>
              </a:rPr>
              <a:t>Școala Gimnazială “Nicolae Labiș”, București</a:t>
            </a:r>
            <a:endParaRPr lang="ro-RO" dirty="0"/>
          </a:p>
        </p:txBody>
      </p:sp>
    </p:spTree>
    <p:extLst>
      <p:ext uri="{BB962C8B-B14F-4D97-AF65-F5344CB8AC3E}">
        <p14:creationId xmlns:p14="http://schemas.microsoft.com/office/powerpoint/2010/main" val="4231693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0" name="Rectangle 69">
            <a:extLst>
              <a:ext uri="{FF2B5EF4-FFF2-40B4-BE49-F238E27FC236}">
                <a16:creationId xmlns="" xmlns:a16="http://schemas.microsoft.com/office/drawing/2014/main" id="{4A2AAA7B-DD5A-486B-B28F-F195883153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71">
            <a:extLst>
              <a:ext uri="{FF2B5EF4-FFF2-40B4-BE49-F238E27FC236}">
                <a16:creationId xmlns="" xmlns:a16="http://schemas.microsoft.com/office/drawing/2014/main" id="{3DB99B21-A649-42D2-BB86-486C2E73A08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5736" y="0"/>
            <a:ext cx="12229962" cy="6856214"/>
            <a:chOff x="-15736" y="0"/>
            <a:chExt cx="12229962" cy="6856214"/>
          </a:xfrm>
        </p:grpSpPr>
        <p:pic>
          <p:nvPicPr>
            <p:cNvPr id="73" name="Picture 72">
              <a:extLst>
                <a:ext uri="{FF2B5EF4-FFF2-40B4-BE49-F238E27FC236}">
                  <a16:creationId xmlns="" xmlns:a16="http://schemas.microsoft.com/office/drawing/2014/main" id="{4A631EEB-EF96-4032-8B47-62220C1316EB}"/>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2" name="Rectangle 73">
              <a:extLst>
                <a:ext uri="{FF2B5EF4-FFF2-40B4-BE49-F238E27FC236}">
                  <a16:creationId xmlns="" xmlns:a16="http://schemas.microsoft.com/office/drawing/2014/main" id="{90B37569-6E3D-4B34-AD3E-0FC79D7CB98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5" name="Picture 74">
              <a:extLst>
                <a:ext uri="{FF2B5EF4-FFF2-40B4-BE49-F238E27FC236}">
                  <a16:creationId xmlns="" xmlns:a16="http://schemas.microsoft.com/office/drawing/2014/main" id="{A3A0A741-DE46-43B7-A732-2C6D71E7B115}"/>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76" name="Picture 75">
              <a:extLst>
                <a:ext uri="{FF2B5EF4-FFF2-40B4-BE49-F238E27FC236}">
                  <a16:creationId xmlns="" xmlns:a16="http://schemas.microsoft.com/office/drawing/2014/main" id="{3FB4AD13-112F-436E-9596-F7557110C0DC}"/>
                </a:ext>
                <a:ext uri="{C183D7F6-B498-43B3-948B-1728B52AA6E4}">
                  <adec:decorative xmlns="" xmlns:adec="http://schemas.microsoft.com/office/drawing/2017/decorative" val="1"/>
                </a:ext>
              </a:extLst>
            </p:cNvPr>
            <p:cNvPicPr>
              <a:picLocks noChangeAspect="1"/>
            </p:cNvPicPr>
            <p:nvPr>
              <p:extLst>
                <p:ext uri="{386F3935-93C4-4BCD-93E2-E3B085C9AB24}">
                  <p16:designElem xmlns=""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olo 1">
            <a:extLst>
              <a:ext uri="{FF2B5EF4-FFF2-40B4-BE49-F238E27FC236}">
                <a16:creationId xmlns="" xmlns:a16="http://schemas.microsoft.com/office/drawing/2014/main" id="{086052B2-75C2-7D48-D469-87B75C0F2182}"/>
              </a:ext>
            </a:extLst>
          </p:cNvPr>
          <p:cNvSpPr>
            <a:spLocks noGrp="1"/>
          </p:cNvSpPr>
          <p:nvPr>
            <p:ph type="title"/>
          </p:nvPr>
        </p:nvSpPr>
        <p:spPr>
          <a:xfrm>
            <a:off x="1180101" y="982132"/>
            <a:ext cx="6144624" cy="966983"/>
          </a:xfrm>
        </p:spPr>
        <p:txBody>
          <a:bodyPr vert="horz" lIns="91440" tIns="45720" rIns="91440" bIns="45720" rtlCol="0" anchor="ctr">
            <a:normAutofit/>
          </a:bodyPr>
          <a:lstStyle/>
          <a:p>
            <a:pPr>
              <a:lnSpc>
                <a:spcPct val="90000"/>
              </a:lnSpc>
            </a:pPr>
            <a:r>
              <a:rPr lang="en-US" sz="2800" dirty="0">
                <a:latin typeface="Times New Roman" panose="02020603050405020304" pitchFamily="18" charset="0"/>
                <a:cs typeface="Times New Roman" panose="02020603050405020304" pitchFamily="18" charset="0"/>
              </a:rPr>
              <a:t>Intro</a:t>
            </a:r>
            <a:r>
              <a:rPr lang="ro-RO" sz="2800" dirty="0">
                <a:latin typeface="Times New Roman" panose="02020603050405020304" pitchFamily="18" charset="0"/>
                <a:cs typeface="Times New Roman" panose="02020603050405020304" pitchFamily="18" charset="0"/>
              </a:rPr>
              <a:t>du</a:t>
            </a:r>
            <a:r>
              <a:rPr lang="en-US" sz="2800" dirty="0">
                <a:latin typeface="Times New Roman" panose="02020603050405020304" pitchFamily="18" charset="0"/>
                <a:cs typeface="Times New Roman" panose="02020603050405020304" pitchFamily="18" charset="0"/>
              </a:rPr>
              <a:t>cere </a:t>
            </a:r>
            <a:r>
              <a:rPr lang="en-US" sz="2800" dirty="0" err="1">
                <a:latin typeface="Times New Roman" panose="02020603050405020304" pitchFamily="18" charset="0"/>
                <a:cs typeface="Times New Roman" panose="02020603050405020304" pitchFamily="18" charset="0"/>
              </a:rPr>
              <a:t>în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mobilitatea</a:t>
            </a:r>
            <a:r>
              <a:rPr lang="en-US" sz="2800" dirty="0">
                <a:latin typeface="Times New Roman" panose="02020603050405020304" pitchFamily="18" charset="0"/>
                <a:cs typeface="Times New Roman" panose="02020603050405020304" pitchFamily="18" charset="0"/>
              </a:rPr>
              <a:t> din</a:t>
            </a:r>
            <a:r>
              <a:rPr lang="ro-RO" sz="2800" dirty="0">
                <a:latin typeface="Times New Roman" panose="02020603050405020304" pitchFamily="18" charset="0"/>
                <a:cs typeface="Times New Roman" panose="02020603050405020304" pitchFamily="18" charset="0"/>
              </a:rPr>
              <a:t> Bursa</a:t>
            </a:r>
            <a:endParaRPr lang="en-US" sz="2800" dirty="0">
              <a:latin typeface="Times New Roman" panose="02020603050405020304" pitchFamily="18" charset="0"/>
              <a:cs typeface="Times New Roman" panose="02020603050405020304" pitchFamily="18" charset="0"/>
            </a:endParaRPr>
          </a:p>
        </p:txBody>
      </p:sp>
      <p:sp>
        <p:nvSpPr>
          <p:cNvPr id="7" name="CasellaDiTesto 6">
            <a:extLst>
              <a:ext uri="{FF2B5EF4-FFF2-40B4-BE49-F238E27FC236}">
                <a16:creationId xmlns="" xmlns:a16="http://schemas.microsoft.com/office/drawing/2014/main" id="{797CBBBB-D466-6D42-04A9-86137C0790AD}"/>
              </a:ext>
            </a:extLst>
          </p:cNvPr>
          <p:cNvSpPr txBox="1"/>
          <p:nvPr/>
        </p:nvSpPr>
        <p:spPr>
          <a:xfrm>
            <a:off x="1287209" y="1902653"/>
            <a:ext cx="6660999" cy="3475229"/>
          </a:xfrm>
          <a:prstGeom prst="rect">
            <a:avLst/>
          </a:prstGeom>
        </p:spPr>
        <p:txBody>
          <a:bodyPr vert="horz" lIns="91440" tIns="45720" rIns="91440" bIns="45720" rtlCol="0">
            <a:noAutofit/>
          </a:bodyPr>
          <a:lstStyle/>
          <a:p>
            <a:pPr algn="just" defTabSz="457200">
              <a:lnSpc>
                <a:spcPct val="90000"/>
              </a:lnSpc>
              <a:spcBef>
                <a:spcPct val="20000"/>
              </a:spcBef>
              <a:spcAft>
                <a:spcPts val="600"/>
              </a:spcAft>
              <a:buClr>
                <a:schemeClr val="accent1"/>
              </a:buClr>
              <a:buSzPct val="115000"/>
              <a:buFont typeface="Arial"/>
              <a:buChar char="•"/>
            </a:pPr>
            <a:r>
              <a:rPr lang="ro-RO" noProof="0" dirty="0">
                <a:solidFill>
                  <a:schemeClr val="tx1">
                    <a:lumMod val="85000"/>
                    <a:lumOff val="15000"/>
                  </a:schemeClr>
                </a:solidFill>
                <a:latin typeface="Times New Roman" panose="02020603050405020304" pitchFamily="18" charset="0"/>
                <a:cs typeface="Times New Roman" panose="02020603050405020304" pitchFamily="18" charset="0"/>
              </a:rPr>
              <a:t>Activitățile de </a:t>
            </a:r>
            <a:r>
              <a:rPr lang="ro-RO" i="1" noProof="0" dirty="0">
                <a:solidFill>
                  <a:schemeClr val="tx1">
                    <a:lumMod val="85000"/>
                    <a:lumOff val="15000"/>
                  </a:schemeClr>
                </a:solidFill>
                <a:latin typeface="Times New Roman" panose="02020603050405020304" pitchFamily="18" charset="0"/>
                <a:cs typeface="Times New Roman" panose="02020603050405020304" pitchFamily="18" charset="0"/>
              </a:rPr>
              <a:t>job </a:t>
            </a:r>
            <a:r>
              <a:rPr lang="ro-RO" i="1" noProof="0" dirty="0" err="1">
                <a:solidFill>
                  <a:schemeClr val="tx1">
                    <a:lumMod val="85000"/>
                    <a:lumOff val="15000"/>
                  </a:schemeClr>
                </a:solidFill>
                <a:latin typeface="Times New Roman" panose="02020603050405020304" pitchFamily="18" charset="0"/>
                <a:cs typeface="Times New Roman" panose="02020603050405020304" pitchFamily="18" charset="0"/>
              </a:rPr>
              <a:t>shadowing</a:t>
            </a:r>
            <a:r>
              <a:rPr lang="ro-RO" i="1" noProof="0" dirty="0">
                <a:solidFill>
                  <a:schemeClr val="tx1">
                    <a:lumMod val="85000"/>
                    <a:lumOff val="15000"/>
                  </a:schemeClr>
                </a:solidFill>
                <a:latin typeface="Times New Roman" panose="02020603050405020304" pitchFamily="18" charset="0"/>
                <a:cs typeface="Times New Roman" panose="02020603050405020304" pitchFamily="18" charset="0"/>
              </a:rPr>
              <a:t> </a:t>
            </a:r>
            <a:r>
              <a:rPr lang="ro-RO" noProof="0" dirty="0">
                <a:solidFill>
                  <a:schemeClr val="tx1">
                    <a:lumMod val="85000"/>
                    <a:lumOff val="15000"/>
                  </a:schemeClr>
                </a:solidFill>
                <a:latin typeface="Times New Roman" panose="02020603050405020304" pitchFamily="18" charset="0"/>
                <a:cs typeface="Times New Roman" panose="02020603050405020304" pitchFamily="18" charset="0"/>
              </a:rPr>
              <a:t>în instituția gazdă, ne-a oferit exemple de bune practici europene ce pot fi adaptate în activitatea școlară. Am dobândit competențe de comunicare, observând relația bazată pe respect, empatie și cooperare dintre cadrele didactice și elevi. </a:t>
            </a:r>
          </a:p>
          <a:p>
            <a:pPr algn="just" defTabSz="457200">
              <a:lnSpc>
                <a:spcPct val="90000"/>
              </a:lnSpc>
              <a:spcBef>
                <a:spcPct val="20000"/>
              </a:spcBef>
              <a:spcAft>
                <a:spcPts val="600"/>
              </a:spcAft>
              <a:buClr>
                <a:schemeClr val="accent1"/>
              </a:buClr>
              <a:buSzPct val="115000"/>
              <a:buFont typeface="Arial"/>
              <a:buChar char="•"/>
            </a:pPr>
            <a:r>
              <a:rPr lang="ro-RO" noProof="0" dirty="0" smtClean="0">
                <a:solidFill>
                  <a:schemeClr val="tx1">
                    <a:lumMod val="85000"/>
                    <a:lumOff val="15000"/>
                  </a:schemeClr>
                </a:solidFill>
                <a:latin typeface="Times New Roman" panose="02020603050405020304" pitchFamily="18" charset="0"/>
                <a:cs typeface="Times New Roman" panose="02020603050405020304" pitchFamily="18" charset="0"/>
              </a:rPr>
              <a:t>Participarea </a:t>
            </a:r>
            <a:r>
              <a:rPr lang="ro-RO" noProof="0" dirty="0">
                <a:solidFill>
                  <a:schemeClr val="tx1">
                    <a:lumMod val="85000"/>
                    <a:lumOff val="15000"/>
                  </a:schemeClr>
                </a:solidFill>
                <a:latin typeface="Times New Roman" panose="02020603050405020304" pitchFamily="18" charset="0"/>
                <a:cs typeface="Times New Roman" panose="02020603050405020304" pitchFamily="18" charset="0"/>
              </a:rPr>
              <a:t>la mobilitatea Erasmus+ desfășurată în Bursa a reprezentat o experiență valoroasă de dezvoltare profesională și personală, contribuind la formarea și consolidarea unor competențe esențiale pentru activitatea didactică  viitoare. </a:t>
            </a:r>
            <a:endParaRPr lang="ro-RO" noProof="0" dirty="0" smtClean="0">
              <a:solidFill>
                <a:schemeClr val="tx1">
                  <a:lumMod val="85000"/>
                  <a:lumOff val="15000"/>
                </a:schemeClr>
              </a:solidFill>
              <a:latin typeface="Times New Roman" panose="02020603050405020304" pitchFamily="18" charset="0"/>
              <a:cs typeface="Times New Roman" panose="02020603050405020304" pitchFamily="18" charset="0"/>
            </a:endParaRPr>
          </a:p>
          <a:p>
            <a:pPr algn="just" defTabSz="457200">
              <a:lnSpc>
                <a:spcPct val="90000"/>
              </a:lnSpc>
              <a:spcBef>
                <a:spcPct val="20000"/>
              </a:spcBef>
              <a:spcAft>
                <a:spcPts val="600"/>
              </a:spcAft>
              <a:buClr>
                <a:schemeClr val="accent1"/>
              </a:buClr>
              <a:buSzPct val="115000"/>
              <a:buFont typeface="Arial"/>
              <a:buChar char="•"/>
            </a:pPr>
            <a:r>
              <a:rPr lang="ro-RO" dirty="0">
                <a:solidFill>
                  <a:schemeClr val="tx1">
                    <a:lumMod val="85000"/>
                    <a:lumOff val="15000"/>
                  </a:schemeClr>
                </a:solidFill>
                <a:latin typeface="Times New Roman" panose="02020603050405020304" pitchFamily="18" charset="0"/>
                <a:cs typeface="Times New Roman" panose="02020603050405020304" pitchFamily="18" charset="0"/>
              </a:rPr>
              <a:t>Contactul cu tradițiile și sistemul educațional turc a contribuit la dezvoltarea competențelor interculturale și la deschiderea către diversitate. </a:t>
            </a:r>
            <a:endParaRPr lang="ro-RO" noProof="0" dirty="0">
              <a:solidFill>
                <a:schemeClr val="tx1">
                  <a:lumMod val="85000"/>
                  <a:lumOff val="15000"/>
                </a:schemeClr>
              </a:solidFill>
              <a:latin typeface="Times New Roman" panose="02020603050405020304" pitchFamily="18" charset="0"/>
              <a:cs typeface="Times New Roman" panose="02020603050405020304" pitchFamily="18" charset="0"/>
            </a:endParaRPr>
          </a:p>
          <a:p>
            <a:pPr algn="just" defTabSz="457200">
              <a:lnSpc>
                <a:spcPct val="90000"/>
              </a:lnSpc>
              <a:spcBef>
                <a:spcPct val="20000"/>
              </a:spcBef>
              <a:spcAft>
                <a:spcPts val="600"/>
              </a:spcAft>
              <a:buClr>
                <a:schemeClr val="accent1"/>
              </a:buClr>
              <a:buSzPct val="115000"/>
              <a:buFont typeface="Arial"/>
              <a:buChar char="•"/>
            </a:pPr>
            <a:r>
              <a:rPr lang="ro-RO" noProof="0" dirty="0">
                <a:solidFill>
                  <a:schemeClr val="tx1">
                    <a:lumMod val="85000"/>
                    <a:lumOff val="15000"/>
                  </a:schemeClr>
                </a:solidFill>
                <a:latin typeface="Times New Roman" panose="02020603050405020304" pitchFamily="18" charset="0"/>
                <a:cs typeface="Times New Roman" panose="02020603050405020304" pitchFamily="18" charset="0"/>
              </a:rPr>
              <a:t>Am apreciat implicarea elevilor turci în proiecte de sustenabilitate și activități de tip </a:t>
            </a:r>
            <a:r>
              <a:rPr lang="ro-RO" i="1" noProof="0" dirty="0">
                <a:solidFill>
                  <a:schemeClr val="tx1">
                    <a:lumMod val="85000"/>
                    <a:lumOff val="15000"/>
                  </a:schemeClr>
                </a:solidFill>
                <a:latin typeface="Times New Roman" panose="02020603050405020304" pitchFamily="18" charset="0"/>
                <a:cs typeface="Times New Roman" panose="02020603050405020304" pitchFamily="18" charset="0"/>
              </a:rPr>
              <a:t>green</a:t>
            </a:r>
            <a:r>
              <a:rPr lang="ro-RO" i="1" noProof="0" dirty="0" smtClean="0">
                <a:solidFill>
                  <a:schemeClr val="tx1">
                    <a:lumMod val="85000"/>
                    <a:lumOff val="15000"/>
                  </a:schemeClr>
                </a:solidFill>
                <a:latin typeface="Times New Roman" panose="02020603050405020304" pitchFamily="18" charset="0"/>
                <a:cs typeface="Times New Roman" panose="02020603050405020304" pitchFamily="18" charset="0"/>
              </a:rPr>
              <a:t>.</a:t>
            </a: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a:p>
            <a:pPr defTabSz="457200">
              <a:lnSpc>
                <a:spcPct val="90000"/>
              </a:lnSpc>
              <a:spcBef>
                <a:spcPct val="20000"/>
              </a:spcBef>
              <a:spcAft>
                <a:spcPts val="600"/>
              </a:spcAft>
              <a:buClr>
                <a:schemeClr val="accent1"/>
              </a:buClr>
              <a:buSzPct val="115000"/>
              <a:buFont typeface="Arial"/>
              <a:buChar char="•"/>
            </a:pP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9" name="Immagine 8">
            <a:extLst>
              <a:ext uri="{FF2B5EF4-FFF2-40B4-BE49-F238E27FC236}">
                <a16:creationId xmlns="" xmlns:a16="http://schemas.microsoft.com/office/drawing/2014/main" id="{2C3B8DAD-83F1-A92C-DD86-8EFE7AC0A9CE}"/>
              </a:ext>
            </a:extLst>
          </p:cNvPr>
          <p:cNvPicPr>
            <a:picLocks noChangeAspect="1"/>
          </p:cNvPicPr>
          <p:nvPr/>
        </p:nvPicPr>
        <p:blipFill>
          <a:blip r:embed="rId5"/>
          <a:srcRect t="2955" r="-3" b="-3"/>
          <a:stretch>
            <a:fillRect/>
          </a:stretch>
        </p:blipFill>
        <p:spPr>
          <a:xfrm>
            <a:off x="8137325" y="1158024"/>
            <a:ext cx="2839277" cy="2066544"/>
          </a:xfrm>
          <a:prstGeom prst="rect">
            <a:avLst/>
          </a:prstGeom>
          <a:ln w="57150" cmpd="thickThin">
            <a:solidFill>
              <a:schemeClr val="tx1">
                <a:lumMod val="50000"/>
                <a:lumOff val="50000"/>
              </a:schemeClr>
            </a:solidFill>
            <a:miter lim="800000"/>
          </a:ln>
        </p:spPr>
      </p:pic>
      <p:pic>
        <p:nvPicPr>
          <p:cNvPr id="5" name="Segnaposto contenuto 4">
            <a:extLst>
              <a:ext uri="{FF2B5EF4-FFF2-40B4-BE49-F238E27FC236}">
                <a16:creationId xmlns="" xmlns:a16="http://schemas.microsoft.com/office/drawing/2014/main" id="{36A87C71-2BA0-B02B-5047-FB741C81920C}"/>
              </a:ext>
            </a:extLst>
          </p:cNvPr>
          <p:cNvPicPr>
            <a:picLocks noGrp="1" noChangeAspect="1"/>
          </p:cNvPicPr>
          <p:nvPr>
            <p:ph idx="1"/>
          </p:nvPr>
        </p:nvPicPr>
        <p:blipFill>
          <a:blip r:embed="rId6"/>
          <a:srcRect t="3082" r="6" b="6"/>
          <a:stretch>
            <a:fillRect/>
          </a:stretch>
        </p:blipFill>
        <p:spPr>
          <a:xfrm>
            <a:off x="8135453" y="3631646"/>
            <a:ext cx="2843021" cy="2066544"/>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260355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1142998" y="1201744"/>
            <a:ext cx="5892283" cy="4746428"/>
          </a:xfrm>
          <a:prstGeom prst="rect">
            <a:avLst/>
          </a:prstGeom>
        </p:spPr>
        <p:txBody>
          <a:bodyPr wrap="square">
            <a:spAutoFit/>
          </a:bodyPr>
          <a:lstStyle/>
          <a:p>
            <a:pPr algn="just">
              <a:lnSpc>
                <a:spcPct val="115000"/>
              </a:lnSpc>
              <a:spcAft>
                <a:spcPts val="800"/>
              </a:spcAft>
            </a:pPr>
            <a:r>
              <a:rPr lang="ro-RO" sz="3200" b="1" kern="0" dirty="0" smtClean="0">
                <a:effectLst/>
                <a:latin typeface="Times New Roman" panose="02020603050405020304" pitchFamily="18" charset="0"/>
                <a:ea typeface="Times New Roman" panose="02020603050405020304" pitchFamily="18" charset="0"/>
                <a:cs typeface="Times New Roman" panose="02020603050405020304" pitchFamily="18" charset="0"/>
              </a:rPr>
              <a:t>Activitate de follow-up</a:t>
            </a:r>
          </a:p>
          <a:p>
            <a:pPr algn="just">
              <a:lnSpc>
                <a:spcPct val="115000"/>
              </a:lnSpc>
              <a:spcAft>
                <a:spcPts val="800"/>
              </a:spcAft>
            </a:pPr>
            <a:r>
              <a:rPr lang="ro-RO" sz="2000" b="1" kern="0"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ro-RO" sz="2000" b="1" kern="0" dirty="0">
                <a:effectLst/>
                <a:latin typeface="Times New Roman" panose="02020603050405020304" pitchFamily="18" charset="0"/>
                <a:ea typeface="Times New Roman" panose="02020603050405020304" pitchFamily="18" charset="0"/>
                <a:cs typeface="Times New Roman" panose="02020603050405020304" pitchFamily="18" charset="0"/>
              </a:rPr>
              <a:t>. Tema proiectului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Amenajarea și înfrumusețarea curții școlii prin plantarea de flori și implicarea activă a elevilor în îngrijirea și întreținerea spațiului verde.</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o-RO" sz="2000" b="1" kern="0" dirty="0">
                <a:effectLst/>
                <a:latin typeface="Times New Roman" panose="02020603050405020304" pitchFamily="18" charset="0"/>
                <a:ea typeface="Times New Roman" panose="02020603050405020304" pitchFamily="18" charset="0"/>
                <a:cs typeface="Times New Roman" panose="02020603050405020304" pitchFamily="18" charset="0"/>
              </a:rPr>
              <a:t>2. Scopul proiectului</a:t>
            </a:r>
            <a:r>
              <a:rPr lang="en-US"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kern="1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US" kern="100" dirty="0">
                <a:effectLst/>
                <a:latin typeface="Calibri" panose="020F0502020204030204" pitchFamily="34" charset="0"/>
                <a:ea typeface="Times New Roman" panose="02020603050405020304" pitchFamily="18" charset="0"/>
                <a:cs typeface="Times New Roman" panose="02020603050405020304" pitchFamily="18" charset="0"/>
              </a:rPr>
              <a:t>-</a:t>
            </a:r>
            <a:r>
              <a:rPr lang="ro-RO"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crearea unui mediu școlar plăcut, curat și prietenos cu natura, prin amenajarea spațiilor verzi și plantarea de flori în curtea școlii.</a:t>
            </a:r>
            <a:endParaRPr lang="en-US" kern="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800"/>
              </a:spcAft>
            </a:pPr>
            <a:r>
              <a:rPr lang="en-US" kern="0" dirty="0">
                <a:latin typeface="Times New Roman" panose="02020603050405020304" pitchFamily="18" charset="0"/>
                <a:ea typeface="Times New Roman" panose="02020603050405020304" pitchFamily="18" charset="0"/>
                <a:cs typeface="Times New Roman" panose="02020603050405020304" pitchFamily="18" charset="0"/>
              </a:rPr>
              <a:t>-</a:t>
            </a:r>
            <a:r>
              <a:rPr lang="ro-RO" kern="0" dirty="0">
                <a:latin typeface="Times New Roman" panose="02020603050405020304" pitchFamily="18" charset="0"/>
                <a:ea typeface="Times New Roman" panose="02020603050405020304" pitchFamily="18" charset="0"/>
                <a:cs typeface="Times New Roman" panose="02020603050405020304" pitchFamily="18" charset="0"/>
              </a:rPr>
              <a:t> dezvoltarea </a:t>
            </a: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spiritului ecologic, a responsabilității, a cooperării și respectului față de mediul înconjurător, prin implicarea directă a elevilor</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ine 4"/>
          <p:cNvPicPr>
            <a:picLocks noChangeAspect="1"/>
          </p:cNvPicPr>
          <p:nvPr/>
        </p:nvPicPr>
        <p:blipFill>
          <a:blip r:embed="rId2"/>
          <a:stretch>
            <a:fillRect/>
          </a:stretch>
        </p:blipFill>
        <p:spPr>
          <a:xfrm>
            <a:off x="7501466" y="1408892"/>
            <a:ext cx="3158067" cy="3870378"/>
          </a:xfrm>
          <a:prstGeom prst="rect">
            <a:avLst/>
          </a:prstGeom>
        </p:spPr>
      </p:pic>
    </p:spTree>
    <p:extLst>
      <p:ext uri="{BB962C8B-B14F-4D97-AF65-F5344CB8AC3E}">
        <p14:creationId xmlns:p14="http://schemas.microsoft.com/office/powerpoint/2010/main" val="2560710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1066799" y="820148"/>
            <a:ext cx="10075334" cy="3394263"/>
          </a:xfrm>
          <a:prstGeom prst="rect">
            <a:avLst/>
          </a:prstGeom>
        </p:spPr>
        <p:txBody>
          <a:bodyPr wrap="square">
            <a:spAutoFit/>
          </a:bodyPr>
          <a:lstStyle/>
          <a:p>
            <a:pPr>
              <a:lnSpc>
                <a:spcPct val="115000"/>
              </a:lnSpc>
              <a:spcAft>
                <a:spcPts val="800"/>
              </a:spcAft>
            </a:pPr>
            <a:r>
              <a:rPr lang="ro-RO" sz="2000" b="1" kern="0" dirty="0">
                <a:effectLst/>
                <a:latin typeface="Times New Roman" panose="02020603050405020304" pitchFamily="18" charset="0"/>
                <a:ea typeface="Times New Roman" panose="02020603050405020304" pitchFamily="18" charset="0"/>
                <a:cs typeface="Times New Roman" panose="02020603050405020304" pitchFamily="18" charset="0"/>
              </a:rPr>
              <a:t>Obiectivele proiectului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Înfrumusețarea curții școlii prin plantarea de flori și amenajarea spațiilor verzi.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Dezvoltarea unei atitudini responsabile față de natură și mediul înconjurător.</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Formarea unor deprinderi practice de plantare și îngrijire a florilor.</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Stimularea spiritului de echipă și a colaborării între elevi și profesori.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Cultivarea respectului față de muncă și față de rezultatele activităților desfășurate în comun.</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Încurajarea participării active a elevilor la protejarea și menținerea unui mediu școlar curat și sănătos.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ro-RO" kern="0" dirty="0">
                <a:effectLst/>
                <a:latin typeface="Times New Roman" panose="02020603050405020304" pitchFamily="18" charset="0"/>
                <a:ea typeface="Times New Roman" panose="02020603050405020304" pitchFamily="18" charset="0"/>
                <a:cs typeface="Times New Roman" panose="02020603050405020304" pitchFamily="18" charset="0"/>
              </a:rPr>
              <a:t>Formarea unor comportamente ecologice care să fie aplicate atât la școală, cât și în viața de zi cu zi.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544841" flipV="1">
            <a:off x="1331142" y="4366121"/>
            <a:ext cx="2399473" cy="1799605"/>
          </a:xfrm>
          <a:prstGeom prst="rect">
            <a:avLst/>
          </a:prstGeom>
        </p:spPr>
      </p:pic>
      <p:sp>
        <p:nvSpPr>
          <p:cNvPr id="4" name="Dreptunghi 3"/>
          <p:cNvSpPr/>
          <p:nvPr/>
        </p:nvSpPr>
        <p:spPr>
          <a:xfrm>
            <a:off x="5274733" y="5117869"/>
            <a:ext cx="2032000" cy="923330"/>
          </a:xfrm>
          <a:prstGeom prst="rect">
            <a:avLst/>
          </a:prstGeom>
        </p:spPr>
        <p:txBody>
          <a:bodyPr wrap="square">
            <a:spAutoFit/>
          </a:bodyPr>
          <a:lstStyle/>
          <a:p>
            <a:r>
              <a:rPr lang="ro-RO" dirty="0">
                <a:latin typeface="Calibri" panose="020F0502020204030204" pitchFamily="34" charset="0"/>
                <a:cs typeface="Calibri" panose="020F0502020204030204" pitchFamily="34" charset="0"/>
              </a:rPr>
              <a:t>Grupul-țintă:</a:t>
            </a:r>
          </a:p>
          <a:p>
            <a:r>
              <a:rPr lang="ro-RO" dirty="0">
                <a:latin typeface="Calibri" panose="020F0502020204030204" pitchFamily="34" charset="0"/>
                <a:cs typeface="Calibri" panose="020F0502020204030204" pitchFamily="34" charset="0"/>
              </a:rPr>
              <a:t>•</a:t>
            </a:r>
            <a:r>
              <a:rPr lang="ro-RO" dirty="0">
                <a:latin typeface="Times New Roman" panose="02020603050405020304" pitchFamily="18" charset="0"/>
                <a:cs typeface="Times New Roman" panose="02020603050405020304" pitchFamily="18" charset="0"/>
              </a:rPr>
              <a:t>Elevii</a:t>
            </a:r>
            <a:r>
              <a:rPr lang="ro-RO" dirty="0">
                <a:latin typeface="Calibri" panose="020F0502020204030204" pitchFamily="34" charset="0"/>
                <a:cs typeface="Calibri" panose="020F0502020204030204" pitchFamily="34" charset="0"/>
              </a:rPr>
              <a:t> școlii</a:t>
            </a:r>
          </a:p>
          <a:p>
            <a:r>
              <a:rPr lang="ro-RO" dirty="0">
                <a:latin typeface="Calibri" panose="020F0502020204030204" pitchFamily="34" charset="0"/>
                <a:cs typeface="Calibri" panose="020F0502020204030204" pitchFamily="34" charset="0"/>
              </a:rPr>
              <a:t>•Cadre </a:t>
            </a:r>
            <a:r>
              <a:rPr lang="en-US" dirty="0">
                <a:latin typeface="Calibri" panose="020F0502020204030204" pitchFamily="34" charset="0"/>
                <a:cs typeface="Calibri" panose="020F0502020204030204" pitchFamily="34" charset="0"/>
              </a:rPr>
              <a:t>d</a:t>
            </a:r>
            <a:r>
              <a:rPr lang="ro-RO" dirty="0" err="1">
                <a:latin typeface="Calibri" panose="020F0502020204030204" pitchFamily="34" charset="0"/>
                <a:cs typeface="Calibri" panose="020F0502020204030204" pitchFamily="34" charset="0"/>
              </a:rPr>
              <a:t>idactice</a:t>
            </a:r>
            <a:endParaRPr lang="ro-RO" dirty="0">
              <a:latin typeface="Calibri" panose="020F0502020204030204" pitchFamily="34" charset="0"/>
              <a:cs typeface="Calibri" panose="020F0502020204030204" pitchFamily="34" charset="0"/>
            </a:endParaRPr>
          </a:p>
        </p:txBody>
      </p:sp>
      <p:pic>
        <p:nvPicPr>
          <p:cNvPr id="5" name="I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46921">
            <a:off x="8596384" y="4236165"/>
            <a:ext cx="2194991" cy="1895122"/>
          </a:xfrm>
          <a:prstGeom prst="rect">
            <a:avLst/>
          </a:prstGeom>
        </p:spPr>
      </p:pic>
    </p:spTree>
    <p:extLst>
      <p:ext uri="{BB962C8B-B14F-4D97-AF65-F5344CB8AC3E}">
        <p14:creationId xmlns:p14="http://schemas.microsoft.com/office/powerpoint/2010/main" val="2980177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4724400" y="3509202"/>
            <a:ext cx="6096000" cy="369332"/>
          </a:xfrm>
          <a:prstGeom prst="rect">
            <a:avLst/>
          </a:prstGeom>
        </p:spPr>
        <p:txBody>
          <a:bodyPr>
            <a:spAutoFit/>
          </a:bodyPr>
          <a:lstStyle/>
          <a:p>
            <a:r>
              <a:rPr lang="ro-RO" dirty="0"/>
              <a:t>;</a:t>
            </a:r>
          </a:p>
        </p:txBody>
      </p:sp>
      <p:sp>
        <p:nvSpPr>
          <p:cNvPr id="3" name="Dreptunghi 2"/>
          <p:cNvSpPr/>
          <p:nvPr/>
        </p:nvSpPr>
        <p:spPr>
          <a:xfrm>
            <a:off x="694267" y="480480"/>
            <a:ext cx="11353800" cy="3532249"/>
          </a:xfrm>
          <a:prstGeom prst="rect">
            <a:avLst/>
          </a:prstGeom>
        </p:spPr>
        <p:txBody>
          <a:bodyPr wrap="square">
            <a:spAutoFit/>
          </a:bodyPr>
          <a:lstStyle/>
          <a:p>
            <a:pPr>
              <a:lnSpc>
                <a:spcPct val="115000"/>
              </a:lnSpc>
              <a:spcAft>
                <a:spcPts val="800"/>
              </a:spcAft>
            </a:pPr>
            <a:r>
              <a:rPr lang="ro-RO" sz="2000" b="1" kern="0" dirty="0">
                <a:effectLst/>
                <a:latin typeface="Times New Roman" panose="02020603050405020304" pitchFamily="18" charset="0"/>
                <a:ea typeface="Times New Roman" panose="02020603050405020304" pitchFamily="18" charset="0"/>
                <a:cs typeface="Times New Roman" panose="02020603050405020304" pitchFamily="18" charset="0"/>
              </a:rPr>
              <a:t>Activitățile proiectului</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Planificarea activităților</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identificarea spațiilor care pot fi amenajate și stabilirea florilor care urmează să fie plantate.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Pregătirea terenului</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curățarea spațiilor verzi, </a:t>
            </a:r>
            <a:r>
              <a:rPr lang="ro-RO" sz="1600" dirty="0">
                <a:latin typeface="Times New Roman" panose="02020603050405020304" pitchFamily="18" charset="0"/>
                <a:cs typeface="Times New Roman" panose="02020603050405020304" pitchFamily="18" charset="0"/>
              </a:rPr>
              <a:t>îndepărtarea resturilor și afânarea solului.</a:t>
            </a: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Procurarea materialelor necesare</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flori, semințe, puieți, pământ fertil, unelte de grădinărit.</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Plantarea florilor</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implicarea elevilor în plantarea florilor, sub îndrumarea cadrelor didactice.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Îngrijirea plantelor</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udarea periodică, îndepărtarea buruienilor și observarea dezvoltării florilor.</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Organizarea echipelor de voluntari</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stabilirea unor responsabilități pentru îngrijirea spațiilor amenajate.</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Promovarea comportamentelor ecologice</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realizarea unor afișe și mesaje prin care elevii sunt încurajați să protejeze natura.</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ro-RO" sz="1600" b="1" kern="0" dirty="0">
                <a:effectLst/>
                <a:latin typeface="Times New Roman" panose="02020603050405020304" pitchFamily="18" charset="0"/>
                <a:ea typeface="Times New Roman" panose="02020603050405020304" pitchFamily="18" charset="0"/>
                <a:cs typeface="Times New Roman" panose="02020603050405020304" pitchFamily="18" charset="0"/>
              </a:rPr>
              <a:t>Evaluarea rezultatelor</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 – observarea schimbărilor produse în curtea școlii și prezentarea rezultatelor proiectului.</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7465" y="4074818"/>
            <a:ext cx="1710268" cy="2175933"/>
          </a:xfrm>
          <a:prstGeom prst="rect">
            <a:avLst/>
          </a:prstGeom>
        </p:spPr>
      </p:pic>
      <p:pic>
        <p:nvPicPr>
          <p:cNvPr id="5" name="I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5584" y="4123502"/>
            <a:ext cx="1742016" cy="2051754"/>
          </a:xfrm>
          <a:prstGeom prst="rect">
            <a:avLst/>
          </a:prstGeom>
        </p:spPr>
      </p:pic>
      <p:pic>
        <p:nvPicPr>
          <p:cNvPr id="6" name="Imagin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1464" y="4123502"/>
            <a:ext cx="1676400" cy="2149122"/>
          </a:xfrm>
          <a:prstGeom prst="rect">
            <a:avLst/>
          </a:prstGeom>
        </p:spPr>
      </p:pic>
      <p:pic>
        <p:nvPicPr>
          <p:cNvPr id="7" name="Imagin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3267" y="4136906"/>
            <a:ext cx="1564217" cy="2135717"/>
          </a:xfrm>
          <a:prstGeom prst="rect">
            <a:avLst/>
          </a:prstGeom>
        </p:spPr>
      </p:pic>
    </p:spTree>
    <p:extLst>
      <p:ext uri="{BB962C8B-B14F-4D97-AF65-F5344CB8AC3E}">
        <p14:creationId xmlns:p14="http://schemas.microsoft.com/office/powerpoint/2010/main" val="3047786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2789556548"/>
              </p:ext>
            </p:extLst>
          </p:nvPr>
        </p:nvGraphicFramePr>
        <p:xfrm>
          <a:off x="998376" y="2021133"/>
          <a:ext cx="10133044" cy="3993669"/>
        </p:xfrm>
        <a:graphic>
          <a:graphicData uri="http://schemas.openxmlformats.org/drawingml/2006/table">
            <a:tbl>
              <a:tblPr firstRow="1" bandRow="1">
                <a:tableStyleId>{5940675A-B579-460E-94D1-54222C63F5DA}</a:tableStyleId>
              </a:tblPr>
              <a:tblGrid>
                <a:gridCol w="5066522">
                  <a:extLst>
                    <a:ext uri="{9D8B030D-6E8A-4147-A177-3AD203B41FA5}">
                      <a16:colId xmlns="" xmlns:a16="http://schemas.microsoft.com/office/drawing/2014/main" val="20000"/>
                    </a:ext>
                  </a:extLst>
                </a:gridCol>
                <a:gridCol w="5066522">
                  <a:extLst>
                    <a:ext uri="{9D8B030D-6E8A-4147-A177-3AD203B41FA5}">
                      <a16:colId xmlns="" xmlns:a16="http://schemas.microsoft.com/office/drawing/2014/main" val="20001"/>
                    </a:ext>
                  </a:extLst>
                </a:gridCol>
              </a:tblGrid>
              <a:tr h="1689797">
                <a:tc>
                  <a:txBody>
                    <a:bodyPr/>
                    <a:lstStyle/>
                    <a:p>
                      <a:r>
                        <a:rPr lang="ro-RO" sz="1600" b="1" kern="1200" dirty="0">
                          <a:solidFill>
                            <a:schemeClr val="tx1"/>
                          </a:solidFill>
                          <a:effectLst/>
                          <a:latin typeface="Times New Roman" panose="02020603050405020304" pitchFamily="18" charset="0"/>
                          <a:ea typeface="+mn-ea"/>
                          <a:cs typeface="Times New Roman" panose="02020603050405020304" pitchFamily="18" charset="0"/>
                        </a:rPr>
                        <a:t>Impact educațional:</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Elevii și-au îmbogăți cunoștințele despre plante, natură și protecția mediului.</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Au învățat prin activități practice cum se plantează și cum se îngrijesc florile.</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Au înțeles importanța păstrării unui mediu curat și sănătos.</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txBody>
                  <a:tcPr>
                    <a:solidFill>
                      <a:schemeClr val="accent3">
                        <a:lumMod val="20000"/>
                        <a:lumOff val="80000"/>
                      </a:schemeClr>
                    </a:solidFill>
                  </a:tcPr>
                </a:tc>
                <a:tc>
                  <a:txBody>
                    <a:bodyPr/>
                    <a:lstStyle/>
                    <a:p>
                      <a:r>
                        <a:rPr lang="ro-RO" sz="1600" b="1" kern="1200" dirty="0">
                          <a:solidFill>
                            <a:schemeClr val="tx1"/>
                          </a:solidFill>
                          <a:effectLst/>
                          <a:latin typeface="Times New Roman" panose="02020603050405020304" pitchFamily="18" charset="0"/>
                          <a:ea typeface="+mn-ea"/>
                          <a:cs typeface="Times New Roman" panose="02020603050405020304" pitchFamily="18" charset="0"/>
                        </a:rPr>
                        <a:t>Impact comportamental:</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Elevii au devenit mai responsabili față de spațiul școlar.</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Au manifestat mai multă grijă față de plante și față de mediul înconjurător.</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Și-au format deprinderi de muncă, ordine și respectare a regulilor de protecție a mediului.</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txBody>
                  <a:tcPr>
                    <a:solidFill>
                      <a:schemeClr val="accent3">
                        <a:lumMod val="20000"/>
                        <a:lumOff val="80000"/>
                      </a:schemeClr>
                    </a:solidFill>
                  </a:tcPr>
                </a:tc>
                <a:extLst>
                  <a:ext uri="{0D108BD9-81ED-4DB2-BD59-A6C34878D82A}">
                    <a16:rowId xmlns="" xmlns:a16="http://schemas.microsoft.com/office/drawing/2014/main" val="10000"/>
                  </a:ext>
                </a:extLst>
              </a:tr>
              <a:tr h="2195349">
                <a:tc>
                  <a:txBody>
                    <a:bodyPr/>
                    <a:lstStyle/>
                    <a:p>
                      <a:r>
                        <a:rPr lang="ro-RO" sz="1600" b="1" kern="1200" dirty="0">
                          <a:solidFill>
                            <a:schemeClr val="tx1"/>
                          </a:solidFill>
                          <a:effectLst/>
                          <a:latin typeface="Times New Roman" panose="02020603050405020304" pitchFamily="18" charset="0"/>
                          <a:ea typeface="+mn-ea"/>
                          <a:cs typeface="Times New Roman" panose="02020603050405020304" pitchFamily="18" charset="0"/>
                        </a:rPr>
                        <a:t>Impact social și emoțional:</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Elevii și-au dezvoltat spiritul de echipă, cooperarea și solidaritatea.</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Și-au asumat responsabilități și au contribuit la realizarea unui scop comun.</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Au participarea la activități practice și au avut satisfacția de a vedea rezultatele propriei munci.</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txBody>
                  <a:tcPr>
                    <a:solidFill>
                      <a:schemeClr val="accent4">
                        <a:lumMod val="40000"/>
                        <a:lumOff val="60000"/>
                      </a:schemeClr>
                    </a:solidFill>
                  </a:tcPr>
                </a:tc>
                <a:tc>
                  <a:txBody>
                    <a:bodyPr/>
                    <a:lstStyle/>
                    <a:p>
                      <a:r>
                        <a:rPr lang="ro-RO" sz="1600" b="1" kern="1200" dirty="0">
                          <a:solidFill>
                            <a:schemeClr val="tx1"/>
                          </a:solidFill>
                          <a:effectLst/>
                          <a:latin typeface="Times New Roman" panose="02020603050405020304" pitchFamily="18" charset="0"/>
                          <a:ea typeface="+mn-ea"/>
                          <a:cs typeface="Times New Roman" panose="02020603050405020304" pitchFamily="18" charset="0"/>
                        </a:rPr>
                        <a:t>Impact asupra comunității școlare:</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Curtea școlii a deveni un spațiu mai atractiv, mai colorat și mai plăcut.</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S-a consolidat colaborarea dintre elevi, profesori, </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pPr marL="285750" lvl="0" indent="-285750">
                        <a:buFont typeface="Arial" panose="020B0604020202020204" pitchFamily="34" charset="0"/>
                        <a:buChar char="•"/>
                      </a:pPr>
                      <a:r>
                        <a:rPr lang="ro-RO" sz="1600" kern="1200" dirty="0">
                          <a:solidFill>
                            <a:schemeClr val="tx1"/>
                          </a:solidFill>
                          <a:effectLst/>
                          <a:latin typeface="Times New Roman" panose="02020603050405020304" pitchFamily="18" charset="0"/>
                          <a:ea typeface="+mn-ea"/>
                          <a:cs typeface="Times New Roman" panose="02020603050405020304" pitchFamily="18" charset="0"/>
                        </a:rPr>
                        <a:t>S-a dezvoltat o cultură a implicării active în protejarea mediului și în îmbunătățirea spațiului comun.</a:t>
                      </a:r>
                      <a:endParaRPr lang="en-US" sz="1600" kern="1200" dirty="0">
                        <a:solidFill>
                          <a:schemeClr val="tx1"/>
                        </a:solidFill>
                        <a:effectLst/>
                        <a:latin typeface="Times New Roman" panose="02020603050405020304" pitchFamily="18" charset="0"/>
                        <a:ea typeface="+mn-ea"/>
                        <a:cs typeface="Times New Roman" panose="02020603050405020304" pitchFamily="18" charset="0"/>
                      </a:endParaRPr>
                    </a:p>
                    <a:p>
                      <a:endParaRPr lang="ro-RO" sz="1600" dirty="0">
                        <a:latin typeface="Times New Roman" panose="02020603050405020304" pitchFamily="18" charset="0"/>
                        <a:cs typeface="Times New Roman" panose="02020603050405020304" pitchFamily="18" charset="0"/>
                      </a:endParaRPr>
                    </a:p>
                  </a:txBody>
                  <a:tcPr>
                    <a:solidFill>
                      <a:schemeClr val="accent4">
                        <a:lumMod val="40000"/>
                        <a:lumOff val="60000"/>
                      </a:schemeClr>
                    </a:solidFill>
                  </a:tcPr>
                </a:tc>
                <a:extLst>
                  <a:ext uri="{0D108BD9-81ED-4DB2-BD59-A6C34878D82A}">
                    <a16:rowId xmlns="" xmlns:a16="http://schemas.microsoft.com/office/drawing/2014/main" val="10001"/>
                  </a:ext>
                </a:extLst>
              </a:tr>
            </a:tbl>
          </a:graphicData>
        </a:graphic>
      </p:graphicFrame>
      <p:sp>
        <p:nvSpPr>
          <p:cNvPr id="3" name="Dreptunghi 2"/>
          <p:cNvSpPr/>
          <p:nvPr/>
        </p:nvSpPr>
        <p:spPr>
          <a:xfrm>
            <a:off x="3691767" y="1559467"/>
            <a:ext cx="4833183" cy="461665"/>
          </a:xfrm>
          <a:prstGeom prst="rect">
            <a:avLst/>
          </a:prstGeom>
        </p:spPr>
        <p:txBody>
          <a:bodyPr wrap="square">
            <a:spAutoFit/>
          </a:bodyPr>
          <a:lstStyle/>
          <a:p>
            <a:r>
              <a:rPr lang="ro-RO" sz="2400" b="1" dirty="0"/>
              <a:t>Impactul proiectului asupra elevilor</a:t>
            </a:r>
          </a:p>
        </p:txBody>
      </p:sp>
    </p:spTree>
    <p:extLst>
      <p:ext uri="{BB962C8B-B14F-4D97-AF65-F5344CB8AC3E}">
        <p14:creationId xmlns:p14="http://schemas.microsoft.com/office/powerpoint/2010/main" val="1701550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p:cNvSpPr/>
          <p:nvPr/>
        </p:nvSpPr>
        <p:spPr>
          <a:xfrm>
            <a:off x="3726611" y="804040"/>
            <a:ext cx="8177523" cy="2308324"/>
          </a:xfrm>
          <a:prstGeom prst="rect">
            <a:avLst/>
          </a:prstGeom>
        </p:spPr>
        <p:txBody>
          <a:bodyPr wrap="square">
            <a:spAutoFit/>
          </a:bodyPr>
          <a:lstStyle/>
          <a:p>
            <a:r>
              <a:rPr lang="ro-RO" b="1" dirty="0">
                <a:latin typeface="Times New Roman" panose="02020603050405020304" pitchFamily="18" charset="0"/>
                <a:cs typeface="Times New Roman" panose="02020603050405020304" pitchFamily="18" charset="0"/>
              </a:rPr>
              <a:t>Rezultate așteptate</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Amenajarea și înfrumusețarea curții școlii prin plantarea de flori.</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Crearea unor spații verzi îngrijite și atractive.</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Implicarea activă a elevilor în activități ecologice.</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Formarea unor deprinderi practice de plantare și îngrijire a plantelor.</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Dezvoltarea spiritului civic, a responsabilității și a cooperării.</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Creșterea gradului de conștientizare privind importanța protejării mediului.</a:t>
            </a:r>
          </a:p>
          <a:p>
            <a:pPr marL="285750" indent="-285750">
              <a:buFont typeface="Arial" panose="020B0604020202020204" pitchFamily="34" charset="0"/>
              <a:buChar char="•"/>
            </a:pPr>
            <a:r>
              <a:rPr lang="ro-RO" dirty="0">
                <a:latin typeface="Times New Roman" panose="02020603050405020304" pitchFamily="18" charset="0"/>
                <a:cs typeface="Times New Roman" panose="02020603050405020304" pitchFamily="18" charset="0"/>
              </a:rPr>
              <a:t>Menținerea pe termen lung a spațiilor verzi amenajate.</a:t>
            </a:r>
          </a:p>
        </p:txBody>
      </p:sp>
      <p:pic>
        <p:nvPicPr>
          <p:cNvPr id="6" name="Imagin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4288467" y="3740856"/>
            <a:ext cx="2410883" cy="2424289"/>
          </a:xfrm>
          <a:prstGeom prst="rect">
            <a:avLst/>
          </a:prstGeom>
        </p:spPr>
      </p:pic>
      <p:pic>
        <p:nvPicPr>
          <p:cNvPr id="7" name="Imagin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792" y="1397478"/>
            <a:ext cx="2480733" cy="4037163"/>
          </a:xfrm>
          <a:prstGeom prst="rect">
            <a:avLst/>
          </a:prstGeom>
        </p:spPr>
      </p:pic>
      <p:pic>
        <p:nvPicPr>
          <p:cNvPr id="8" name="Imagine 7"/>
          <p:cNvPicPr>
            <a:picLocks noChangeAspect="1"/>
          </p:cNvPicPr>
          <p:nvPr/>
        </p:nvPicPr>
        <p:blipFill>
          <a:blip r:embed="rId4"/>
          <a:stretch>
            <a:fillRect/>
          </a:stretch>
        </p:blipFill>
        <p:spPr>
          <a:xfrm>
            <a:off x="8284506" y="3740856"/>
            <a:ext cx="2137960" cy="2424290"/>
          </a:xfrm>
          <a:prstGeom prst="rect">
            <a:avLst/>
          </a:prstGeom>
        </p:spPr>
      </p:pic>
    </p:spTree>
    <p:extLst>
      <p:ext uri="{BB962C8B-B14F-4D97-AF65-F5344CB8AC3E}">
        <p14:creationId xmlns:p14="http://schemas.microsoft.com/office/powerpoint/2010/main" val="4226872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1058973" y="1314156"/>
            <a:ext cx="3141133" cy="2585323"/>
          </a:xfrm>
          <a:prstGeom prst="rect">
            <a:avLst/>
          </a:prstGeom>
        </p:spPr>
        <p:txBody>
          <a:bodyPr wrap="square">
            <a:spAutoFit/>
          </a:bodyPr>
          <a:lstStyle/>
          <a:p>
            <a:r>
              <a:rPr lang="ro-RO" b="1" dirty="0">
                <a:latin typeface="Times New Roman" panose="02020603050405020304" pitchFamily="18" charset="0"/>
                <a:cs typeface="Times New Roman" panose="02020603050405020304" pitchFamily="18" charset="0"/>
              </a:rPr>
              <a:t>Resurse necesare</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Resurse umane: elevi, cadre didactice</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Resurse materiale: flori, semințe, pământ pentru plantare, unelte de grădinărit, stropitori, mănuși de protecție și materiale pentru realizarea afișelor.</a:t>
            </a:r>
          </a:p>
        </p:txBody>
      </p:sp>
      <p:sp>
        <p:nvSpPr>
          <p:cNvPr id="4" name="Dreptunghi 3"/>
          <p:cNvSpPr/>
          <p:nvPr/>
        </p:nvSpPr>
        <p:spPr>
          <a:xfrm>
            <a:off x="4504267" y="1437267"/>
            <a:ext cx="6815666" cy="2339102"/>
          </a:xfrm>
          <a:prstGeom prst="rect">
            <a:avLst/>
          </a:prstGeom>
        </p:spPr>
        <p:txBody>
          <a:bodyPr wrap="square">
            <a:spAutoFit/>
          </a:bodyPr>
          <a:lstStyle/>
          <a:p>
            <a:r>
              <a:rPr lang="ro-RO" b="1" dirty="0">
                <a:latin typeface="Times New Roman" panose="02020603050405020304" pitchFamily="18" charset="0"/>
                <a:cs typeface="Times New Roman" panose="02020603050405020304" pitchFamily="18" charset="0"/>
              </a:rPr>
              <a:t>Modalități de evaluare</a:t>
            </a:r>
            <a:endParaRPr lang="en-US" b="1" dirty="0">
              <a:latin typeface="Times New Roman" panose="02020603050405020304" pitchFamily="18" charset="0"/>
              <a:cs typeface="Times New Roman" panose="02020603050405020304" pitchFamily="18" charset="0"/>
            </a:endParaRPr>
          </a:p>
          <a:p>
            <a:endParaRPr lang="ro-RO"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Observarea implicării elevilor în activitățile desfășurate.</a:t>
            </a: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Evaluarea aspectului spațiilor verzi înainte și după implementarea proiectului.</a:t>
            </a: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Realizarea unor fotografii care să ilustreze etapele activităților.</a:t>
            </a: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Discuții cu elevii despre importanța îngrijirii plantelor și protejării mediului.</a:t>
            </a: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Monitorizarea modului în care sunt întreținute spațiile amenajate.</a:t>
            </a:r>
          </a:p>
          <a:p>
            <a:pPr marL="285750" indent="-285750" algn="just">
              <a:buFont typeface="Arial" panose="020B0604020202020204" pitchFamily="34" charset="0"/>
              <a:buChar char="•"/>
            </a:pPr>
            <a:r>
              <a:rPr lang="ro-RO" sz="1600" dirty="0">
                <a:latin typeface="Times New Roman" panose="02020603050405020304" pitchFamily="18" charset="0"/>
                <a:cs typeface="Times New Roman" panose="02020603050405020304" pitchFamily="18" charset="0"/>
              </a:rPr>
              <a:t>Analizarea gradului de participare și a responsabilității manifestate de elevi.</a:t>
            </a:r>
          </a:p>
        </p:txBody>
      </p:sp>
      <p:pic>
        <p:nvPicPr>
          <p:cNvPr id="5" name="I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47051" y="4029218"/>
            <a:ext cx="2080683" cy="2041382"/>
          </a:xfrm>
          <a:prstGeom prst="rect">
            <a:avLst/>
          </a:prstGeom>
        </p:spPr>
      </p:pic>
      <p:pic>
        <p:nvPicPr>
          <p:cNvPr id="6" name="Imagine 5"/>
          <p:cNvPicPr>
            <a:picLocks noChangeAspect="1"/>
          </p:cNvPicPr>
          <p:nvPr/>
        </p:nvPicPr>
        <p:blipFill>
          <a:blip r:embed="rId3"/>
          <a:stretch>
            <a:fillRect/>
          </a:stretch>
        </p:blipFill>
        <p:spPr>
          <a:xfrm>
            <a:off x="4838126" y="4029218"/>
            <a:ext cx="2417808" cy="2041382"/>
          </a:xfrm>
          <a:prstGeom prst="rect">
            <a:avLst/>
          </a:prstGeom>
        </p:spPr>
      </p:pic>
      <p:sp>
        <p:nvSpPr>
          <p:cNvPr id="7" name="AutoShape 2" descr="blob:https://web.whatsapp.com/93819d0c-9378-43bf-92b5-4a0a0ee059c6"/>
          <p:cNvSpPr>
            <a:spLocks noChangeAspect="1" noChangeArrowheads="1"/>
          </p:cNvSpPr>
          <p:nvPr/>
        </p:nvSpPr>
        <p:spPr bwMode="auto">
          <a:xfrm>
            <a:off x="9530867" y="-6457451"/>
            <a:ext cx="45719" cy="457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o-RO"/>
          </a:p>
        </p:txBody>
      </p:sp>
      <p:pic>
        <p:nvPicPr>
          <p:cNvPr id="3" name="Picture 2"/>
          <p:cNvPicPr>
            <a:picLocks noChangeAspect="1"/>
          </p:cNvPicPr>
          <p:nvPr/>
        </p:nvPicPr>
        <p:blipFill>
          <a:blip r:embed="rId4"/>
          <a:stretch>
            <a:fillRect/>
          </a:stretch>
        </p:blipFill>
        <p:spPr>
          <a:xfrm>
            <a:off x="1388895" y="4029218"/>
            <a:ext cx="2481287" cy="2041382"/>
          </a:xfrm>
          <a:prstGeom prst="rect">
            <a:avLst/>
          </a:prstGeom>
        </p:spPr>
      </p:pic>
    </p:spTree>
    <p:extLst>
      <p:ext uri="{BB962C8B-B14F-4D97-AF65-F5344CB8AC3E}">
        <p14:creationId xmlns:p14="http://schemas.microsoft.com/office/powerpoint/2010/main" val="3894898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reptunghi 1"/>
          <p:cNvSpPr/>
          <p:nvPr/>
        </p:nvSpPr>
        <p:spPr>
          <a:xfrm>
            <a:off x="1062370" y="951723"/>
            <a:ext cx="7549785" cy="4832092"/>
          </a:xfrm>
          <a:prstGeom prst="rect">
            <a:avLst/>
          </a:prstGeom>
        </p:spPr>
        <p:txBody>
          <a:bodyPr wrap="square">
            <a:spAutoFit/>
          </a:bodyPr>
          <a:lstStyle/>
          <a:p>
            <a:r>
              <a:rPr lang="ro-RO" b="1" u="sng" dirty="0">
                <a:latin typeface="Times New Roman" panose="02020603050405020304" pitchFamily="18" charset="0"/>
                <a:cs typeface="Times New Roman" panose="02020603050405020304" pitchFamily="18" charset="0"/>
              </a:rPr>
              <a:t>Concluzii</a:t>
            </a:r>
          </a:p>
          <a:p>
            <a:pPr algn="just"/>
            <a:endParaRPr lang="en-US" b="1" u="sng"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o-RO" sz="1600" dirty="0">
                <a:latin typeface="Times New Roman" panose="02020603050405020304" pitchFamily="18" charset="0"/>
                <a:cs typeface="Times New Roman" panose="02020603050405020304" pitchFamily="18" charset="0"/>
              </a:rPr>
              <a:t>Proiectul „Școala mea înflorește!” nu reprezintă doar o oportunitate de a transforma curtea școlii într-un spațiu verde, plăcut și primitor, ci și de a-i implica pe elevi în activități educative cu valoare practică.</a:t>
            </a: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endParaRPr lang="ro-RO"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o-RO" sz="1600" dirty="0">
                <a:latin typeface="Times New Roman" panose="02020603050405020304" pitchFamily="18" charset="0"/>
                <a:cs typeface="Times New Roman" panose="02020603050405020304" pitchFamily="18" charset="0"/>
              </a:rPr>
              <a:t>Prin plantarea și îngrijirea florilor, elevii au învățat că frumusețea mediului înconjurător depinde de implicarea fiecăruia dintre noi. În același timp, au dobândit deprinderi utile, și-au dezvoltat spiritul de echipă și au înțeles importanța responsabilității față de natură și comunitate.</a:t>
            </a:r>
          </a:p>
          <a:p>
            <a:pPr marL="285750" indent="-285750" algn="just">
              <a:buFont typeface="Wingdings" panose="05000000000000000000" pitchFamily="2" charset="2"/>
              <a:buChar char="v"/>
            </a:pPr>
            <a:endParaRPr lang="ro-RO"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o-RO" sz="1600" dirty="0">
                <a:latin typeface="Times New Roman" panose="02020603050405020304" pitchFamily="18" charset="0"/>
                <a:cs typeface="Times New Roman" panose="02020603050405020304" pitchFamily="18" charset="0"/>
              </a:rPr>
              <a:t>Un spațiu școlar mai frumos și mai primitor contribuie la creșterea stării de bine și la îmbunătățirea relațiilor dintre elevi.</a:t>
            </a: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endParaRPr lang="en-US" sz="1600" dirty="0">
              <a:latin typeface="Times New Roman" panose="02020603050405020304" pitchFamily="18" charset="0"/>
              <a:cs typeface="Times New Roman" panose="02020603050405020304" pitchFamily="18" charset="0"/>
            </a:endParaRPr>
          </a:p>
          <a:p>
            <a:pPr algn="just"/>
            <a:endParaRPr lang="ro-RO" sz="1600" dirty="0">
              <a:latin typeface="Times New Roman" panose="02020603050405020304" pitchFamily="18" charset="0"/>
              <a:cs typeface="Times New Roman" panose="02020603050405020304" pitchFamily="18" charset="0"/>
            </a:endParaRPr>
          </a:p>
          <a:p>
            <a:pPr algn="just"/>
            <a:r>
              <a:rPr lang="ro-RO" sz="1600" b="1" dirty="0">
                <a:latin typeface="Times New Roman" panose="02020603050405020304" pitchFamily="18" charset="0"/>
                <a:cs typeface="Times New Roman" panose="02020603050405020304" pitchFamily="18" charset="0"/>
              </a:rPr>
              <a:t>O curte plină de flori înseamnă nu doar un spațiu mai frumos, ci și o școală în care cresc respectul, responsabilitatea și dragostea pentru natură!</a:t>
            </a:r>
          </a:p>
          <a:p>
            <a:endParaRPr lang="ro-RO" sz="1600" b="1" dirty="0">
              <a:latin typeface="Times New Roman" panose="02020603050405020304" pitchFamily="18" charset="0"/>
              <a:cs typeface="Times New Roman" panose="02020603050405020304" pitchFamily="18" charset="0"/>
            </a:endParaRPr>
          </a:p>
          <a:p>
            <a:pPr algn="just"/>
            <a:endParaRPr lang="ro-RO" sz="1600" b="1" dirty="0">
              <a:latin typeface="Times New Roman" panose="02020603050405020304" pitchFamily="18" charset="0"/>
              <a:cs typeface="Times New Roman" panose="02020603050405020304" pitchFamily="18" charset="0"/>
            </a:endParaRPr>
          </a:p>
        </p:txBody>
      </p:sp>
      <p:pic>
        <p:nvPicPr>
          <p:cNvPr id="3" name="Imagine 2"/>
          <p:cNvPicPr>
            <a:picLocks noChangeAspect="1"/>
          </p:cNvPicPr>
          <p:nvPr/>
        </p:nvPicPr>
        <p:blipFill>
          <a:blip r:embed="rId2"/>
          <a:stretch>
            <a:fillRect/>
          </a:stretch>
        </p:blipFill>
        <p:spPr>
          <a:xfrm>
            <a:off x="9050867" y="3970558"/>
            <a:ext cx="2199882" cy="2027753"/>
          </a:xfrm>
          <a:prstGeom prst="rect">
            <a:avLst/>
          </a:prstGeom>
        </p:spPr>
      </p:pic>
      <p:pic>
        <p:nvPicPr>
          <p:cNvPr id="4" name="Imagine 3"/>
          <p:cNvPicPr>
            <a:picLocks noChangeAspect="1"/>
          </p:cNvPicPr>
          <p:nvPr/>
        </p:nvPicPr>
        <p:blipFill>
          <a:blip r:embed="rId3"/>
          <a:stretch>
            <a:fillRect/>
          </a:stretch>
        </p:blipFill>
        <p:spPr>
          <a:xfrm>
            <a:off x="9162661" y="775551"/>
            <a:ext cx="1966969" cy="2622625"/>
          </a:xfrm>
          <a:prstGeom prst="rect">
            <a:avLst/>
          </a:prstGeom>
        </p:spPr>
      </p:pic>
    </p:spTree>
    <p:extLst>
      <p:ext uri="{BB962C8B-B14F-4D97-AF65-F5344CB8AC3E}">
        <p14:creationId xmlns:p14="http://schemas.microsoft.com/office/powerpoint/2010/main" val="37817259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Particularizare 1">
      <a:dk1>
        <a:sysClr val="windowText" lastClr="000000"/>
      </a:dk1>
      <a:lt1>
        <a:sysClr val="window" lastClr="FFFFFF"/>
      </a:lt1>
      <a:dk2>
        <a:srgbClr val="455F51"/>
      </a:dk2>
      <a:lt2>
        <a:srgbClr val="E2DFCC"/>
      </a:lt2>
      <a:accent1>
        <a:srgbClr val="7DD4A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olide subtil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177</TotalTime>
  <Words>960</Words>
  <Application>Microsoft Office PowerPoint</Application>
  <PresentationFormat>Widescreen</PresentationFormat>
  <Paragraphs>87</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Arial Narrow</vt:lpstr>
      <vt:lpstr>Calibri</vt:lpstr>
      <vt:lpstr>Garamond</vt:lpstr>
      <vt:lpstr>Symbol</vt:lpstr>
      <vt:lpstr>Times New Roman</vt:lpstr>
      <vt:lpstr>Wingdings</vt:lpstr>
      <vt:lpstr>Organic</vt:lpstr>
      <vt:lpstr>PowerPoint Presentation</vt:lpstr>
      <vt:lpstr>Introducere în mobilitatea din Bursa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Scoala_Nicolae_Labis</dc:creator>
  <cp:lastModifiedBy>Microsoft account</cp:lastModifiedBy>
  <cp:revision>16</cp:revision>
  <dcterms:created xsi:type="dcterms:W3CDTF">2026-10-09T18:05:08Z</dcterms:created>
  <dcterms:modified xsi:type="dcterms:W3CDTF">2026-10-10T11:14:31Z</dcterms:modified>
</cp:coreProperties>
</file>